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80" r:id="rId13"/>
    <p:sldId id="281" r:id="rId14"/>
    <p:sldId id="282" r:id="rId15"/>
    <p:sldId id="267" r:id="rId16"/>
    <p:sldId id="268" r:id="rId17"/>
    <p:sldId id="269" r:id="rId18"/>
    <p:sldId id="278" r:id="rId19"/>
    <p:sldId id="271" r:id="rId20"/>
    <p:sldId id="283" r:id="rId21"/>
    <p:sldId id="284" r:id="rId22"/>
    <p:sldId id="272" r:id="rId23"/>
    <p:sldId id="270" r:id="rId24"/>
    <p:sldId id="273" r:id="rId25"/>
    <p:sldId id="274" r:id="rId26"/>
    <p:sldId id="275" r:id="rId27"/>
    <p:sldId id="276" r:id="rId28"/>
    <p:sldId id="277" r:id="rId29"/>
    <p:sldId id="285" r:id="rId30"/>
    <p:sldId id="286" r:id="rId31"/>
    <p:sldId id="28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105" d="100"/>
          <a:sy n="105" d="100"/>
        </p:scale>
        <p:origin x="120"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E6739-130E-402D-B498-07B5C0551D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929DE4-8FD5-4F51-905E-CF951583E3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634BCB5-45F2-40CA-8990-C0B70C240D52}"/>
              </a:ext>
            </a:extLst>
          </p:cNvPr>
          <p:cNvSpPr>
            <a:spLocks noGrp="1"/>
          </p:cNvSpPr>
          <p:nvPr>
            <p:ph type="dt" sz="half" idx="10"/>
          </p:nvPr>
        </p:nvSpPr>
        <p:spPr/>
        <p:txBody>
          <a:bodyPr/>
          <a:lstStyle/>
          <a:p>
            <a:fld id="{09643A15-B13F-4F4D-A9F6-CB3E8A4CDCEF}" type="datetimeFigureOut">
              <a:rPr lang="en-US" smtClean="0"/>
              <a:t>1/30/2019</a:t>
            </a:fld>
            <a:endParaRPr lang="en-US"/>
          </a:p>
        </p:txBody>
      </p:sp>
      <p:sp>
        <p:nvSpPr>
          <p:cNvPr id="5" name="Footer Placeholder 4">
            <a:extLst>
              <a:ext uri="{FF2B5EF4-FFF2-40B4-BE49-F238E27FC236}">
                <a16:creationId xmlns:a16="http://schemas.microsoft.com/office/drawing/2014/main" id="{6967B410-166D-4FEE-95CF-B69B22E132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5132D6-29E1-4068-AA09-357635346749}"/>
              </a:ext>
            </a:extLst>
          </p:cNvPr>
          <p:cNvSpPr>
            <a:spLocks noGrp="1"/>
          </p:cNvSpPr>
          <p:nvPr>
            <p:ph type="sldNum" sz="quarter" idx="12"/>
          </p:nvPr>
        </p:nvSpPr>
        <p:spPr/>
        <p:txBody>
          <a:bodyPr/>
          <a:lstStyle/>
          <a:p>
            <a:fld id="{98963F8F-3136-477A-BF5C-B28A2B6D8595}" type="slidenum">
              <a:rPr lang="en-US" smtClean="0"/>
              <a:t>‹#›</a:t>
            </a:fld>
            <a:endParaRPr lang="en-US"/>
          </a:p>
        </p:txBody>
      </p:sp>
    </p:spTree>
    <p:extLst>
      <p:ext uri="{BB962C8B-B14F-4D97-AF65-F5344CB8AC3E}">
        <p14:creationId xmlns:p14="http://schemas.microsoft.com/office/powerpoint/2010/main" val="3090811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4CFC7-3355-4A6D-9C6C-CEBC8D974F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A78578-1A2E-49D0-8138-52352A788ED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8E9A87-8F0B-4444-8B0F-24A93A9F2968}"/>
              </a:ext>
            </a:extLst>
          </p:cNvPr>
          <p:cNvSpPr>
            <a:spLocks noGrp="1"/>
          </p:cNvSpPr>
          <p:nvPr>
            <p:ph type="dt" sz="half" idx="10"/>
          </p:nvPr>
        </p:nvSpPr>
        <p:spPr/>
        <p:txBody>
          <a:bodyPr/>
          <a:lstStyle/>
          <a:p>
            <a:fld id="{09643A15-B13F-4F4D-A9F6-CB3E8A4CDCEF}" type="datetimeFigureOut">
              <a:rPr lang="en-US" smtClean="0"/>
              <a:t>1/30/2019</a:t>
            </a:fld>
            <a:endParaRPr lang="en-US"/>
          </a:p>
        </p:txBody>
      </p:sp>
      <p:sp>
        <p:nvSpPr>
          <p:cNvPr id="5" name="Footer Placeholder 4">
            <a:extLst>
              <a:ext uri="{FF2B5EF4-FFF2-40B4-BE49-F238E27FC236}">
                <a16:creationId xmlns:a16="http://schemas.microsoft.com/office/drawing/2014/main" id="{E654B655-EBD8-4DE9-9ACA-6F0BFC217F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4164A7-D088-4F7F-B6DB-1A21C7AC619A}"/>
              </a:ext>
            </a:extLst>
          </p:cNvPr>
          <p:cNvSpPr>
            <a:spLocks noGrp="1"/>
          </p:cNvSpPr>
          <p:nvPr>
            <p:ph type="sldNum" sz="quarter" idx="12"/>
          </p:nvPr>
        </p:nvSpPr>
        <p:spPr/>
        <p:txBody>
          <a:bodyPr/>
          <a:lstStyle/>
          <a:p>
            <a:fld id="{98963F8F-3136-477A-BF5C-B28A2B6D8595}" type="slidenum">
              <a:rPr lang="en-US" smtClean="0"/>
              <a:t>‹#›</a:t>
            </a:fld>
            <a:endParaRPr lang="en-US"/>
          </a:p>
        </p:txBody>
      </p:sp>
    </p:spTree>
    <p:extLst>
      <p:ext uri="{BB962C8B-B14F-4D97-AF65-F5344CB8AC3E}">
        <p14:creationId xmlns:p14="http://schemas.microsoft.com/office/powerpoint/2010/main" val="1816462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567A8-2303-4309-9930-48EDD63D972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88648BF-101C-48C0-A0F3-B3E3387FE8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F77D7DC-92E9-4472-8C16-D3ED74E7ED5E}"/>
              </a:ext>
            </a:extLst>
          </p:cNvPr>
          <p:cNvSpPr>
            <a:spLocks noGrp="1"/>
          </p:cNvSpPr>
          <p:nvPr>
            <p:ph type="dt" sz="half" idx="10"/>
          </p:nvPr>
        </p:nvSpPr>
        <p:spPr/>
        <p:txBody>
          <a:bodyPr/>
          <a:lstStyle/>
          <a:p>
            <a:fld id="{09643A15-B13F-4F4D-A9F6-CB3E8A4CDCEF}" type="datetimeFigureOut">
              <a:rPr lang="en-US" smtClean="0"/>
              <a:t>1/30/2019</a:t>
            </a:fld>
            <a:endParaRPr lang="en-US"/>
          </a:p>
        </p:txBody>
      </p:sp>
      <p:sp>
        <p:nvSpPr>
          <p:cNvPr id="5" name="Footer Placeholder 4">
            <a:extLst>
              <a:ext uri="{FF2B5EF4-FFF2-40B4-BE49-F238E27FC236}">
                <a16:creationId xmlns:a16="http://schemas.microsoft.com/office/drawing/2014/main" id="{4A640C9D-1A6C-47CB-BFC2-38B325BD7E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70C978-F730-49C8-AFEF-F217D1010BC3}"/>
              </a:ext>
            </a:extLst>
          </p:cNvPr>
          <p:cNvSpPr>
            <a:spLocks noGrp="1"/>
          </p:cNvSpPr>
          <p:nvPr>
            <p:ph type="sldNum" sz="quarter" idx="12"/>
          </p:nvPr>
        </p:nvSpPr>
        <p:spPr/>
        <p:txBody>
          <a:bodyPr/>
          <a:lstStyle/>
          <a:p>
            <a:fld id="{98963F8F-3136-477A-BF5C-B28A2B6D8595}" type="slidenum">
              <a:rPr lang="en-US" smtClean="0"/>
              <a:t>‹#›</a:t>
            </a:fld>
            <a:endParaRPr lang="en-US"/>
          </a:p>
        </p:txBody>
      </p:sp>
    </p:spTree>
    <p:extLst>
      <p:ext uri="{BB962C8B-B14F-4D97-AF65-F5344CB8AC3E}">
        <p14:creationId xmlns:p14="http://schemas.microsoft.com/office/powerpoint/2010/main" val="3285757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D0BFE-64D6-4E35-BD82-C9A9D49FAD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636327-F089-400D-8D27-8ECDA5B85F3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0C410B3-8728-43FB-8853-FD7B1E88C6D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0C621E1-B34F-45D6-A0EC-3E420844703B}"/>
              </a:ext>
            </a:extLst>
          </p:cNvPr>
          <p:cNvSpPr>
            <a:spLocks noGrp="1"/>
          </p:cNvSpPr>
          <p:nvPr>
            <p:ph type="dt" sz="half" idx="10"/>
          </p:nvPr>
        </p:nvSpPr>
        <p:spPr/>
        <p:txBody>
          <a:bodyPr/>
          <a:lstStyle/>
          <a:p>
            <a:fld id="{09643A15-B13F-4F4D-A9F6-CB3E8A4CDCEF}" type="datetimeFigureOut">
              <a:rPr lang="en-US" smtClean="0"/>
              <a:t>1/30/2019</a:t>
            </a:fld>
            <a:endParaRPr lang="en-US"/>
          </a:p>
        </p:txBody>
      </p:sp>
      <p:sp>
        <p:nvSpPr>
          <p:cNvPr id="6" name="Footer Placeholder 5">
            <a:extLst>
              <a:ext uri="{FF2B5EF4-FFF2-40B4-BE49-F238E27FC236}">
                <a16:creationId xmlns:a16="http://schemas.microsoft.com/office/drawing/2014/main" id="{8CD92778-E295-4DC3-A35A-9BFC5B7A4C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DB2329-62EB-453D-ABF8-C035E53411B5}"/>
              </a:ext>
            </a:extLst>
          </p:cNvPr>
          <p:cNvSpPr>
            <a:spLocks noGrp="1"/>
          </p:cNvSpPr>
          <p:nvPr>
            <p:ph type="sldNum" sz="quarter" idx="12"/>
          </p:nvPr>
        </p:nvSpPr>
        <p:spPr/>
        <p:txBody>
          <a:bodyPr/>
          <a:lstStyle/>
          <a:p>
            <a:fld id="{98963F8F-3136-477A-BF5C-B28A2B6D8595}" type="slidenum">
              <a:rPr lang="en-US" smtClean="0"/>
              <a:t>‹#›</a:t>
            </a:fld>
            <a:endParaRPr lang="en-US"/>
          </a:p>
        </p:txBody>
      </p:sp>
    </p:spTree>
    <p:extLst>
      <p:ext uri="{BB962C8B-B14F-4D97-AF65-F5344CB8AC3E}">
        <p14:creationId xmlns:p14="http://schemas.microsoft.com/office/powerpoint/2010/main" val="3382142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CDB34-2088-4282-81DE-EAE2DD960EF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BCF3AB5-5F0C-4F69-AE56-D363FD767A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F7D066B-F768-4B8C-82ED-CEF1ADBF752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F81C85-E7B4-4005-8572-1910C9FB48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DDA3A62-E982-4991-9989-E16B0116BC3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2C8C82D-1D1D-43EF-8163-C3E0E4044742}"/>
              </a:ext>
            </a:extLst>
          </p:cNvPr>
          <p:cNvSpPr>
            <a:spLocks noGrp="1"/>
          </p:cNvSpPr>
          <p:nvPr>
            <p:ph type="dt" sz="half" idx="10"/>
          </p:nvPr>
        </p:nvSpPr>
        <p:spPr/>
        <p:txBody>
          <a:bodyPr/>
          <a:lstStyle/>
          <a:p>
            <a:fld id="{09643A15-B13F-4F4D-A9F6-CB3E8A4CDCEF}" type="datetimeFigureOut">
              <a:rPr lang="en-US" smtClean="0"/>
              <a:t>1/30/2019</a:t>
            </a:fld>
            <a:endParaRPr lang="en-US"/>
          </a:p>
        </p:txBody>
      </p:sp>
      <p:sp>
        <p:nvSpPr>
          <p:cNvPr id="8" name="Footer Placeholder 7">
            <a:extLst>
              <a:ext uri="{FF2B5EF4-FFF2-40B4-BE49-F238E27FC236}">
                <a16:creationId xmlns:a16="http://schemas.microsoft.com/office/drawing/2014/main" id="{A70E020A-AC69-47A0-A18D-43335C537F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9DCAEC-6C5E-41EA-BF83-FC78DFB12562}"/>
              </a:ext>
            </a:extLst>
          </p:cNvPr>
          <p:cNvSpPr>
            <a:spLocks noGrp="1"/>
          </p:cNvSpPr>
          <p:nvPr>
            <p:ph type="sldNum" sz="quarter" idx="12"/>
          </p:nvPr>
        </p:nvSpPr>
        <p:spPr/>
        <p:txBody>
          <a:bodyPr/>
          <a:lstStyle/>
          <a:p>
            <a:fld id="{98963F8F-3136-477A-BF5C-B28A2B6D8595}" type="slidenum">
              <a:rPr lang="en-US" smtClean="0"/>
              <a:t>‹#›</a:t>
            </a:fld>
            <a:endParaRPr lang="en-US"/>
          </a:p>
        </p:txBody>
      </p:sp>
    </p:spTree>
    <p:extLst>
      <p:ext uri="{BB962C8B-B14F-4D97-AF65-F5344CB8AC3E}">
        <p14:creationId xmlns:p14="http://schemas.microsoft.com/office/powerpoint/2010/main" val="3253072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C34DF-804A-43D0-98E2-387931BCD71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D2F582F-22AD-4C00-9A64-48048419A2FA}"/>
              </a:ext>
            </a:extLst>
          </p:cNvPr>
          <p:cNvSpPr>
            <a:spLocks noGrp="1"/>
          </p:cNvSpPr>
          <p:nvPr>
            <p:ph type="dt" sz="half" idx="10"/>
          </p:nvPr>
        </p:nvSpPr>
        <p:spPr/>
        <p:txBody>
          <a:bodyPr/>
          <a:lstStyle/>
          <a:p>
            <a:fld id="{09643A15-B13F-4F4D-A9F6-CB3E8A4CDCEF}" type="datetimeFigureOut">
              <a:rPr lang="en-US" smtClean="0"/>
              <a:t>1/30/2019</a:t>
            </a:fld>
            <a:endParaRPr lang="en-US"/>
          </a:p>
        </p:txBody>
      </p:sp>
      <p:sp>
        <p:nvSpPr>
          <p:cNvPr id="4" name="Footer Placeholder 3">
            <a:extLst>
              <a:ext uri="{FF2B5EF4-FFF2-40B4-BE49-F238E27FC236}">
                <a16:creationId xmlns:a16="http://schemas.microsoft.com/office/drawing/2014/main" id="{03593D03-A3CA-40AB-A70F-FF756F0AA56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B1D88B-83EA-45F3-A04E-7EFD1DE20AD6}"/>
              </a:ext>
            </a:extLst>
          </p:cNvPr>
          <p:cNvSpPr>
            <a:spLocks noGrp="1"/>
          </p:cNvSpPr>
          <p:nvPr>
            <p:ph type="sldNum" sz="quarter" idx="12"/>
          </p:nvPr>
        </p:nvSpPr>
        <p:spPr/>
        <p:txBody>
          <a:bodyPr/>
          <a:lstStyle/>
          <a:p>
            <a:fld id="{98963F8F-3136-477A-BF5C-B28A2B6D8595}" type="slidenum">
              <a:rPr lang="en-US" smtClean="0"/>
              <a:t>‹#›</a:t>
            </a:fld>
            <a:endParaRPr lang="en-US"/>
          </a:p>
        </p:txBody>
      </p:sp>
    </p:spTree>
    <p:extLst>
      <p:ext uri="{BB962C8B-B14F-4D97-AF65-F5344CB8AC3E}">
        <p14:creationId xmlns:p14="http://schemas.microsoft.com/office/powerpoint/2010/main" val="1357788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7A1E96-B323-4F65-B785-22B7F2A0685E}"/>
              </a:ext>
            </a:extLst>
          </p:cNvPr>
          <p:cNvSpPr>
            <a:spLocks noGrp="1"/>
          </p:cNvSpPr>
          <p:nvPr>
            <p:ph type="dt" sz="half" idx="10"/>
          </p:nvPr>
        </p:nvSpPr>
        <p:spPr/>
        <p:txBody>
          <a:bodyPr/>
          <a:lstStyle/>
          <a:p>
            <a:fld id="{09643A15-B13F-4F4D-A9F6-CB3E8A4CDCEF}" type="datetimeFigureOut">
              <a:rPr lang="en-US" smtClean="0"/>
              <a:t>1/30/2019</a:t>
            </a:fld>
            <a:endParaRPr lang="en-US"/>
          </a:p>
        </p:txBody>
      </p:sp>
      <p:sp>
        <p:nvSpPr>
          <p:cNvPr id="3" name="Footer Placeholder 2">
            <a:extLst>
              <a:ext uri="{FF2B5EF4-FFF2-40B4-BE49-F238E27FC236}">
                <a16:creationId xmlns:a16="http://schemas.microsoft.com/office/drawing/2014/main" id="{7088257A-A2B9-4BAB-9501-0EE917D3A1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4F05638-069A-4420-80FF-61BA59C921A1}"/>
              </a:ext>
            </a:extLst>
          </p:cNvPr>
          <p:cNvSpPr>
            <a:spLocks noGrp="1"/>
          </p:cNvSpPr>
          <p:nvPr>
            <p:ph type="sldNum" sz="quarter" idx="12"/>
          </p:nvPr>
        </p:nvSpPr>
        <p:spPr/>
        <p:txBody>
          <a:bodyPr/>
          <a:lstStyle/>
          <a:p>
            <a:fld id="{98963F8F-3136-477A-BF5C-B28A2B6D8595}" type="slidenum">
              <a:rPr lang="en-US" smtClean="0"/>
              <a:t>‹#›</a:t>
            </a:fld>
            <a:endParaRPr lang="en-US"/>
          </a:p>
        </p:txBody>
      </p:sp>
    </p:spTree>
    <p:extLst>
      <p:ext uri="{BB962C8B-B14F-4D97-AF65-F5344CB8AC3E}">
        <p14:creationId xmlns:p14="http://schemas.microsoft.com/office/powerpoint/2010/main" val="2884323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EBDCA-1E4E-49AE-A18B-A275427741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C649A7-5ED0-4FDB-864D-91456AE92C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2C6EEE-7233-4201-B198-0B008688FF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2D04733-96FC-4432-84BA-84E476AF7DF9}"/>
              </a:ext>
            </a:extLst>
          </p:cNvPr>
          <p:cNvSpPr>
            <a:spLocks noGrp="1"/>
          </p:cNvSpPr>
          <p:nvPr>
            <p:ph type="dt" sz="half" idx="10"/>
          </p:nvPr>
        </p:nvSpPr>
        <p:spPr/>
        <p:txBody>
          <a:bodyPr/>
          <a:lstStyle/>
          <a:p>
            <a:fld id="{09643A15-B13F-4F4D-A9F6-CB3E8A4CDCEF}" type="datetimeFigureOut">
              <a:rPr lang="en-US" smtClean="0"/>
              <a:t>1/30/2019</a:t>
            </a:fld>
            <a:endParaRPr lang="en-US"/>
          </a:p>
        </p:txBody>
      </p:sp>
      <p:sp>
        <p:nvSpPr>
          <p:cNvPr id="6" name="Footer Placeholder 5">
            <a:extLst>
              <a:ext uri="{FF2B5EF4-FFF2-40B4-BE49-F238E27FC236}">
                <a16:creationId xmlns:a16="http://schemas.microsoft.com/office/drawing/2014/main" id="{56BE66FB-88C6-458D-AB11-FF66235F74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D1EBA3-E613-4263-BBCD-1FD7ED92B7CB}"/>
              </a:ext>
            </a:extLst>
          </p:cNvPr>
          <p:cNvSpPr>
            <a:spLocks noGrp="1"/>
          </p:cNvSpPr>
          <p:nvPr>
            <p:ph type="sldNum" sz="quarter" idx="12"/>
          </p:nvPr>
        </p:nvSpPr>
        <p:spPr/>
        <p:txBody>
          <a:bodyPr/>
          <a:lstStyle/>
          <a:p>
            <a:fld id="{98963F8F-3136-477A-BF5C-B28A2B6D8595}" type="slidenum">
              <a:rPr lang="en-US" smtClean="0"/>
              <a:t>‹#›</a:t>
            </a:fld>
            <a:endParaRPr lang="en-US"/>
          </a:p>
        </p:txBody>
      </p:sp>
    </p:spTree>
    <p:extLst>
      <p:ext uri="{BB962C8B-B14F-4D97-AF65-F5344CB8AC3E}">
        <p14:creationId xmlns:p14="http://schemas.microsoft.com/office/powerpoint/2010/main" val="2219779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C6CA1-241F-4CAA-A96E-E578CFDE87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DFA264-D80A-49E9-8276-5E1D27B2CA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43400C-F395-4051-A973-4F89515BF6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7229018-D054-4FCC-925C-96D6A4AB5AA8}"/>
              </a:ext>
            </a:extLst>
          </p:cNvPr>
          <p:cNvSpPr>
            <a:spLocks noGrp="1"/>
          </p:cNvSpPr>
          <p:nvPr>
            <p:ph type="dt" sz="half" idx="10"/>
          </p:nvPr>
        </p:nvSpPr>
        <p:spPr/>
        <p:txBody>
          <a:bodyPr/>
          <a:lstStyle/>
          <a:p>
            <a:fld id="{09643A15-B13F-4F4D-A9F6-CB3E8A4CDCEF}" type="datetimeFigureOut">
              <a:rPr lang="en-US" smtClean="0"/>
              <a:t>1/30/2019</a:t>
            </a:fld>
            <a:endParaRPr lang="en-US"/>
          </a:p>
        </p:txBody>
      </p:sp>
      <p:sp>
        <p:nvSpPr>
          <p:cNvPr id="6" name="Footer Placeholder 5">
            <a:extLst>
              <a:ext uri="{FF2B5EF4-FFF2-40B4-BE49-F238E27FC236}">
                <a16:creationId xmlns:a16="http://schemas.microsoft.com/office/drawing/2014/main" id="{F65BB8A7-4AFC-41AF-A2F5-1C1A151679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CF10E9-7D55-4306-BEA5-56DEFAB4A694}"/>
              </a:ext>
            </a:extLst>
          </p:cNvPr>
          <p:cNvSpPr>
            <a:spLocks noGrp="1"/>
          </p:cNvSpPr>
          <p:nvPr>
            <p:ph type="sldNum" sz="quarter" idx="12"/>
          </p:nvPr>
        </p:nvSpPr>
        <p:spPr/>
        <p:txBody>
          <a:bodyPr/>
          <a:lstStyle/>
          <a:p>
            <a:fld id="{98963F8F-3136-477A-BF5C-B28A2B6D8595}" type="slidenum">
              <a:rPr lang="en-US" smtClean="0"/>
              <a:t>‹#›</a:t>
            </a:fld>
            <a:endParaRPr lang="en-US"/>
          </a:p>
        </p:txBody>
      </p:sp>
    </p:spTree>
    <p:extLst>
      <p:ext uri="{BB962C8B-B14F-4D97-AF65-F5344CB8AC3E}">
        <p14:creationId xmlns:p14="http://schemas.microsoft.com/office/powerpoint/2010/main" val="230093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FFD31-B10D-4523-A624-BA1BC57F91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5DD02D9-4AEE-45C8-9D81-E10DE4F5A51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CCCA4C-FD5B-462B-999D-15AF2F6DC3E5}"/>
              </a:ext>
            </a:extLst>
          </p:cNvPr>
          <p:cNvSpPr>
            <a:spLocks noGrp="1"/>
          </p:cNvSpPr>
          <p:nvPr>
            <p:ph type="dt" sz="half" idx="10"/>
          </p:nvPr>
        </p:nvSpPr>
        <p:spPr/>
        <p:txBody>
          <a:bodyPr/>
          <a:lstStyle/>
          <a:p>
            <a:fld id="{09643A15-B13F-4F4D-A9F6-CB3E8A4CDCEF}" type="datetimeFigureOut">
              <a:rPr lang="en-US" smtClean="0"/>
              <a:t>1/30/2019</a:t>
            </a:fld>
            <a:endParaRPr lang="en-US"/>
          </a:p>
        </p:txBody>
      </p:sp>
      <p:sp>
        <p:nvSpPr>
          <p:cNvPr id="5" name="Footer Placeholder 4">
            <a:extLst>
              <a:ext uri="{FF2B5EF4-FFF2-40B4-BE49-F238E27FC236}">
                <a16:creationId xmlns:a16="http://schemas.microsoft.com/office/drawing/2014/main" id="{D8092B9A-DA00-4ABC-927B-0A468E8457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E2483B-F15C-4821-92A1-8FA089BA9D99}"/>
              </a:ext>
            </a:extLst>
          </p:cNvPr>
          <p:cNvSpPr>
            <a:spLocks noGrp="1"/>
          </p:cNvSpPr>
          <p:nvPr>
            <p:ph type="sldNum" sz="quarter" idx="12"/>
          </p:nvPr>
        </p:nvSpPr>
        <p:spPr/>
        <p:txBody>
          <a:bodyPr/>
          <a:lstStyle/>
          <a:p>
            <a:fld id="{98963F8F-3136-477A-BF5C-B28A2B6D8595}" type="slidenum">
              <a:rPr lang="en-US" smtClean="0"/>
              <a:t>‹#›</a:t>
            </a:fld>
            <a:endParaRPr lang="en-US"/>
          </a:p>
        </p:txBody>
      </p:sp>
    </p:spTree>
    <p:extLst>
      <p:ext uri="{BB962C8B-B14F-4D97-AF65-F5344CB8AC3E}">
        <p14:creationId xmlns:p14="http://schemas.microsoft.com/office/powerpoint/2010/main" val="2962152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CC87EC-19CD-4C67-B842-C0D8F92B96A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509AC7F-51AC-432E-900D-4545D6C5F22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430D19-2A89-464F-A7A6-EA8BE44BA018}"/>
              </a:ext>
            </a:extLst>
          </p:cNvPr>
          <p:cNvSpPr>
            <a:spLocks noGrp="1"/>
          </p:cNvSpPr>
          <p:nvPr>
            <p:ph type="dt" sz="half" idx="10"/>
          </p:nvPr>
        </p:nvSpPr>
        <p:spPr/>
        <p:txBody>
          <a:bodyPr/>
          <a:lstStyle/>
          <a:p>
            <a:fld id="{09643A15-B13F-4F4D-A9F6-CB3E8A4CDCEF}" type="datetimeFigureOut">
              <a:rPr lang="en-US" smtClean="0"/>
              <a:t>1/30/2019</a:t>
            </a:fld>
            <a:endParaRPr lang="en-US"/>
          </a:p>
        </p:txBody>
      </p:sp>
      <p:sp>
        <p:nvSpPr>
          <p:cNvPr id="5" name="Footer Placeholder 4">
            <a:extLst>
              <a:ext uri="{FF2B5EF4-FFF2-40B4-BE49-F238E27FC236}">
                <a16:creationId xmlns:a16="http://schemas.microsoft.com/office/drawing/2014/main" id="{D1C59FD5-F08F-4FF4-A654-012C0448F0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0B9899-C8F1-4583-9F4D-FCF7625AD38E}"/>
              </a:ext>
            </a:extLst>
          </p:cNvPr>
          <p:cNvSpPr>
            <a:spLocks noGrp="1"/>
          </p:cNvSpPr>
          <p:nvPr>
            <p:ph type="sldNum" sz="quarter" idx="12"/>
          </p:nvPr>
        </p:nvSpPr>
        <p:spPr/>
        <p:txBody>
          <a:bodyPr/>
          <a:lstStyle/>
          <a:p>
            <a:fld id="{98963F8F-3136-477A-BF5C-B28A2B6D8595}" type="slidenum">
              <a:rPr lang="en-US" smtClean="0"/>
              <a:t>‹#›</a:t>
            </a:fld>
            <a:endParaRPr lang="en-US"/>
          </a:p>
        </p:txBody>
      </p:sp>
    </p:spTree>
    <p:extLst>
      <p:ext uri="{BB962C8B-B14F-4D97-AF65-F5344CB8AC3E}">
        <p14:creationId xmlns:p14="http://schemas.microsoft.com/office/powerpoint/2010/main" val="1775891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EA07D5-D7B8-4D09-A924-AE6DE45C46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ED0E011-3600-488B-B686-46495F1A29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E2D2B1-FC5A-470C-8D21-0C571B7B2F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643A15-B13F-4F4D-A9F6-CB3E8A4CDCEF}" type="datetimeFigureOut">
              <a:rPr lang="en-US" smtClean="0"/>
              <a:t>1/30/2019</a:t>
            </a:fld>
            <a:endParaRPr lang="en-US"/>
          </a:p>
        </p:txBody>
      </p:sp>
      <p:sp>
        <p:nvSpPr>
          <p:cNvPr id="5" name="Footer Placeholder 4">
            <a:extLst>
              <a:ext uri="{FF2B5EF4-FFF2-40B4-BE49-F238E27FC236}">
                <a16:creationId xmlns:a16="http://schemas.microsoft.com/office/drawing/2014/main" id="{14894700-21F0-4101-ACA8-4E057A434E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AC02394-56B8-4CDF-82C5-C58A4B2C23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963F8F-3136-477A-BF5C-B28A2B6D8595}" type="slidenum">
              <a:rPr lang="en-US" smtClean="0"/>
              <a:t>‹#›</a:t>
            </a:fld>
            <a:endParaRPr lang="en-US"/>
          </a:p>
        </p:txBody>
      </p:sp>
    </p:spTree>
    <p:extLst>
      <p:ext uri="{BB962C8B-B14F-4D97-AF65-F5344CB8AC3E}">
        <p14:creationId xmlns:p14="http://schemas.microsoft.com/office/powerpoint/2010/main" val="17052077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0AB4E-7C70-4623-A831-5A3F5772F0CD}"/>
              </a:ext>
            </a:extLst>
          </p:cNvPr>
          <p:cNvSpPr>
            <a:spLocks noGrp="1"/>
          </p:cNvSpPr>
          <p:nvPr>
            <p:ph type="ctrTitle"/>
          </p:nvPr>
        </p:nvSpPr>
        <p:spPr>
          <a:xfrm>
            <a:off x="1176528" y="2631123"/>
            <a:ext cx="9838944" cy="1072197"/>
          </a:xfrm>
        </p:spPr>
        <p:txBody>
          <a:bodyPr>
            <a:normAutofit/>
          </a:bodyPr>
          <a:lstStyle/>
          <a:p>
            <a:r>
              <a:rPr lang="en-US" b="1" dirty="0"/>
              <a:t>THE GOSPEL WITH  SECURITY</a:t>
            </a:r>
          </a:p>
        </p:txBody>
      </p:sp>
    </p:spTree>
    <p:extLst>
      <p:ext uri="{BB962C8B-B14F-4D97-AF65-F5344CB8AC3E}">
        <p14:creationId xmlns:p14="http://schemas.microsoft.com/office/powerpoint/2010/main" val="399690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0AB4E-7C70-4623-A831-5A3F5772F0CD}"/>
              </a:ext>
            </a:extLst>
          </p:cNvPr>
          <p:cNvSpPr>
            <a:spLocks noGrp="1"/>
          </p:cNvSpPr>
          <p:nvPr>
            <p:ph type="ctrTitle"/>
          </p:nvPr>
        </p:nvSpPr>
        <p:spPr>
          <a:xfrm>
            <a:off x="1103376" y="537147"/>
            <a:ext cx="9838944" cy="1072197"/>
          </a:xfrm>
        </p:spPr>
        <p:txBody>
          <a:bodyPr>
            <a:normAutofit/>
          </a:bodyPr>
          <a:lstStyle/>
          <a:p>
            <a:r>
              <a:rPr lang="en-US" b="1" dirty="0"/>
              <a:t>WHAT IS THE GOSPEL?</a:t>
            </a:r>
          </a:p>
        </p:txBody>
      </p:sp>
    </p:spTree>
    <p:extLst>
      <p:ext uri="{BB962C8B-B14F-4D97-AF65-F5344CB8AC3E}">
        <p14:creationId xmlns:p14="http://schemas.microsoft.com/office/powerpoint/2010/main" val="1351413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C2E85-C2E9-416F-9640-7D42A3959E45}"/>
              </a:ext>
            </a:extLst>
          </p:cNvPr>
          <p:cNvSpPr>
            <a:spLocks noGrp="1"/>
          </p:cNvSpPr>
          <p:nvPr>
            <p:ph type="title"/>
          </p:nvPr>
        </p:nvSpPr>
        <p:spPr>
          <a:xfrm>
            <a:off x="838200" y="740665"/>
            <a:ext cx="10515600" cy="5029200"/>
          </a:xfrm>
        </p:spPr>
        <p:txBody>
          <a:bodyPr>
            <a:normAutofit/>
          </a:bodyPr>
          <a:lstStyle/>
          <a:p>
            <a:r>
              <a:rPr lang="en-US" dirty="0"/>
              <a:t>WHAT IS THE GOSPEL?</a:t>
            </a:r>
            <a:br>
              <a:rPr lang="en-US" dirty="0"/>
            </a:br>
            <a:br>
              <a:rPr lang="en-US" dirty="0"/>
            </a:br>
            <a:r>
              <a:rPr lang="en-US" dirty="0"/>
              <a:t>Some say it is the love of Jesus.</a:t>
            </a:r>
          </a:p>
        </p:txBody>
      </p:sp>
    </p:spTree>
    <p:extLst>
      <p:ext uri="{BB962C8B-B14F-4D97-AF65-F5344CB8AC3E}">
        <p14:creationId xmlns:p14="http://schemas.microsoft.com/office/powerpoint/2010/main" val="1353037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2C373-29B8-48BF-BF7B-4BE51B253DFE}"/>
              </a:ext>
            </a:extLst>
          </p:cNvPr>
          <p:cNvSpPr>
            <a:spLocks noGrp="1"/>
          </p:cNvSpPr>
          <p:nvPr>
            <p:ph type="title"/>
          </p:nvPr>
        </p:nvSpPr>
        <p:spPr>
          <a:xfrm>
            <a:off x="838200" y="365125"/>
            <a:ext cx="10515600" cy="5048123"/>
          </a:xfrm>
        </p:spPr>
        <p:txBody>
          <a:bodyPr>
            <a:normAutofit/>
          </a:bodyPr>
          <a:lstStyle/>
          <a:p>
            <a:r>
              <a:rPr lang="en-US" dirty="0"/>
              <a:t>WHAT IS THE GOSPEL?</a:t>
            </a:r>
            <a:br>
              <a:rPr lang="en-US" dirty="0"/>
            </a:br>
            <a:br>
              <a:rPr lang="en-US" dirty="0"/>
            </a:br>
            <a:r>
              <a:rPr lang="en-US" dirty="0"/>
              <a:t>Some say it is the love of Jesus.</a:t>
            </a:r>
            <a:br>
              <a:rPr lang="en-US" dirty="0"/>
            </a:br>
            <a:br>
              <a:rPr lang="en-US" dirty="0"/>
            </a:br>
            <a:r>
              <a:rPr lang="en-US" dirty="0"/>
              <a:t>Some say it is the way we live before others.</a:t>
            </a:r>
          </a:p>
        </p:txBody>
      </p:sp>
    </p:spTree>
    <p:extLst>
      <p:ext uri="{BB962C8B-B14F-4D97-AF65-F5344CB8AC3E}">
        <p14:creationId xmlns:p14="http://schemas.microsoft.com/office/powerpoint/2010/main" val="2912010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03B1C-2336-4E1E-BC53-0E5BD6FB02FC}"/>
              </a:ext>
            </a:extLst>
          </p:cNvPr>
          <p:cNvSpPr>
            <a:spLocks noGrp="1"/>
          </p:cNvSpPr>
          <p:nvPr>
            <p:ph type="title"/>
          </p:nvPr>
        </p:nvSpPr>
        <p:spPr>
          <a:xfrm>
            <a:off x="1094232" y="950977"/>
            <a:ext cx="10515600" cy="5422392"/>
          </a:xfrm>
        </p:spPr>
        <p:txBody>
          <a:bodyPr>
            <a:normAutofit/>
          </a:bodyPr>
          <a:lstStyle/>
          <a:p>
            <a:r>
              <a:rPr lang="en-US" dirty="0"/>
              <a:t>WHAT IS THE GOSPEL?</a:t>
            </a:r>
            <a:br>
              <a:rPr lang="en-US" dirty="0"/>
            </a:br>
            <a:br>
              <a:rPr lang="en-US" dirty="0"/>
            </a:br>
            <a:r>
              <a:rPr lang="en-US" dirty="0"/>
              <a:t>Some say it is the love of Jesus.</a:t>
            </a:r>
            <a:br>
              <a:rPr lang="en-US" dirty="0"/>
            </a:br>
            <a:br>
              <a:rPr lang="en-US" dirty="0"/>
            </a:br>
            <a:r>
              <a:rPr lang="en-US" dirty="0"/>
              <a:t>Some say it is the way we live before others.</a:t>
            </a:r>
            <a:br>
              <a:rPr lang="en-US" dirty="0"/>
            </a:br>
            <a:br>
              <a:rPr lang="en-US" dirty="0"/>
            </a:br>
            <a:r>
              <a:rPr lang="en-US" dirty="0"/>
              <a:t>Some say it is the way treat others. </a:t>
            </a:r>
            <a:br>
              <a:rPr lang="en-US" dirty="0"/>
            </a:br>
            <a:endParaRPr lang="en-US" dirty="0"/>
          </a:p>
        </p:txBody>
      </p:sp>
    </p:spTree>
    <p:extLst>
      <p:ext uri="{BB962C8B-B14F-4D97-AF65-F5344CB8AC3E}">
        <p14:creationId xmlns:p14="http://schemas.microsoft.com/office/powerpoint/2010/main" val="2463830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608A5-4282-4C48-AC91-2C8F462599E0}"/>
              </a:ext>
            </a:extLst>
          </p:cNvPr>
          <p:cNvSpPr>
            <a:spLocks noGrp="1"/>
          </p:cNvSpPr>
          <p:nvPr>
            <p:ph type="title"/>
          </p:nvPr>
        </p:nvSpPr>
        <p:spPr>
          <a:xfrm>
            <a:off x="838200" y="365125"/>
            <a:ext cx="10515600" cy="5487035"/>
          </a:xfrm>
        </p:spPr>
        <p:txBody>
          <a:bodyPr>
            <a:normAutofit fontScale="90000"/>
          </a:bodyPr>
          <a:lstStyle/>
          <a:p>
            <a:r>
              <a:rPr lang="en-US" dirty="0"/>
              <a:t>WHAT IS THE GOSPEL?</a:t>
            </a:r>
            <a:br>
              <a:rPr lang="en-US" dirty="0"/>
            </a:br>
            <a:br>
              <a:rPr lang="en-US" dirty="0"/>
            </a:br>
            <a:r>
              <a:rPr lang="en-US" dirty="0"/>
              <a:t>Some say it is the love of Jesus.</a:t>
            </a:r>
            <a:br>
              <a:rPr lang="en-US" dirty="0"/>
            </a:br>
            <a:br>
              <a:rPr lang="en-US" dirty="0"/>
            </a:br>
            <a:r>
              <a:rPr lang="en-US" dirty="0"/>
              <a:t>Some say it is the way we live before others.</a:t>
            </a:r>
            <a:br>
              <a:rPr lang="en-US" dirty="0"/>
            </a:br>
            <a:br>
              <a:rPr lang="en-US" dirty="0"/>
            </a:br>
            <a:r>
              <a:rPr lang="en-US" dirty="0"/>
              <a:t>Some say it is the way treat others. </a:t>
            </a:r>
            <a:br>
              <a:rPr lang="en-US" dirty="0"/>
            </a:br>
            <a:r>
              <a:rPr lang="en-US" dirty="0"/>
              <a:t> </a:t>
            </a:r>
            <a:br>
              <a:rPr lang="en-US" dirty="0"/>
            </a:br>
            <a:r>
              <a:rPr lang="en-US" dirty="0"/>
              <a:t>Some say it is the acts that we do. </a:t>
            </a:r>
          </a:p>
        </p:txBody>
      </p:sp>
    </p:spTree>
    <p:extLst>
      <p:ext uri="{BB962C8B-B14F-4D97-AF65-F5344CB8AC3E}">
        <p14:creationId xmlns:p14="http://schemas.microsoft.com/office/powerpoint/2010/main" val="363153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C5080-079D-447B-93A4-88301653B126}"/>
              </a:ext>
            </a:extLst>
          </p:cNvPr>
          <p:cNvSpPr>
            <a:spLocks noGrp="1"/>
          </p:cNvSpPr>
          <p:nvPr>
            <p:ph type="title"/>
          </p:nvPr>
        </p:nvSpPr>
        <p:spPr>
          <a:xfrm>
            <a:off x="1002792" y="1453897"/>
            <a:ext cx="10515600" cy="4197096"/>
          </a:xfrm>
        </p:spPr>
        <p:txBody>
          <a:bodyPr/>
          <a:lstStyle/>
          <a:p>
            <a:r>
              <a:rPr lang="en-US" b="1" dirty="0"/>
              <a:t>But what does the Bible say it is?</a:t>
            </a:r>
          </a:p>
        </p:txBody>
      </p:sp>
    </p:spTree>
    <p:extLst>
      <p:ext uri="{BB962C8B-B14F-4D97-AF65-F5344CB8AC3E}">
        <p14:creationId xmlns:p14="http://schemas.microsoft.com/office/powerpoint/2010/main" val="947167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E5A5-0336-47FF-B7A9-B0F05E896D59}"/>
              </a:ext>
            </a:extLst>
          </p:cNvPr>
          <p:cNvSpPr>
            <a:spLocks noGrp="1"/>
          </p:cNvSpPr>
          <p:nvPr>
            <p:ph type="title"/>
          </p:nvPr>
        </p:nvSpPr>
        <p:spPr>
          <a:xfrm>
            <a:off x="838200" y="0"/>
            <a:ext cx="10515600" cy="6857999"/>
          </a:xfrm>
        </p:spPr>
        <p:txBody>
          <a:bodyPr>
            <a:normAutofit/>
          </a:bodyPr>
          <a:lstStyle/>
          <a:p>
            <a:r>
              <a:rPr lang="en-US" dirty="0"/>
              <a:t>I Corinthians 15:1-4, </a:t>
            </a:r>
            <a:r>
              <a:rPr lang="en-US" b="1" dirty="0"/>
              <a:t>“Moreover, brethren, I declare unto you the gospel which I preached unto you, which also ye have received, and wherein ye stand; By which also ye are saved, if ye keep in memory what I preached unto you, unless ye have believed in vain. For I delivered unto you first of all that which I also received, how that Christ died for our sins according to the scriptures; And that he was buried, and that he rose again the third day according to the scriptures:”</a:t>
            </a:r>
          </a:p>
        </p:txBody>
      </p:sp>
    </p:spTree>
    <p:extLst>
      <p:ext uri="{BB962C8B-B14F-4D97-AF65-F5344CB8AC3E}">
        <p14:creationId xmlns:p14="http://schemas.microsoft.com/office/powerpoint/2010/main" val="3949222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9DFAB-57BB-4E45-BB14-A77A6DC375BA}"/>
              </a:ext>
            </a:extLst>
          </p:cNvPr>
          <p:cNvSpPr>
            <a:spLocks noGrp="1"/>
          </p:cNvSpPr>
          <p:nvPr>
            <p:ph type="title"/>
          </p:nvPr>
        </p:nvSpPr>
        <p:spPr>
          <a:xfrm>
            <a:off x="838200" y="365125"/>
            <a:ext cx="10515600" cy="5903473"/>
          </a:xfrm>
        </p:spPr>
        <p:txBody>
          <a:bodyPr>
            <a:normAutofit/>
          </a:bodyPr>
          <a:lstStyle/>
          <a:p>
            <a:r>
              <a:rPr lang="en-US" dirty="0"/>
              <a:t>Galatians 1:11-12, </a:t>
            </a:r>
            <a:r>
              <a:rPr lang="en-US" b="1" dirty="0"/>
              <a:t>“But I certify you, brethren, that the gospel which was preached of me is not after man.</a:t>
            </a:r>
            <a:br>
              <a:rPr lang="en-US" b="1" dirty="0"/>
            </a:br>
            <a:br>
              <a:rPr lang="en-US" b="1" dirty="0"/>
            </a:br>
            <a:r>
              <a:rPr lang="en-US" b="1" dirty="0"/>
              <a:t>For I neither received it of man, neither was I taught it, but by the revelation of Jesus Christ.</a:t>
            </a:r>
          </a:p>
        </p:txBody>
      </p:sp>
    </p:spTree>
    <p:extLst>
      <p:ext uri="{BB962C8B-B14F-4D97-AF65-F5344CB8AC3E}">
        <p14:creationId xmlns:p14="http://schemas.microsoft.com/office/powerpoint/2010/main" val="1114489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768D0-D432-43C5-947F-15843F330BE4}"/>
              </a:ext>
            </a:extLst>
          </p:cNvPr>
          <p:cNvSpPr>
            <a:spLocks noGrp="1"/>
          </p:cNvSpPr>
          <p:nvPr>
            <p:ph type="title"/>
          </p:nvPr>
        </p:nvSpPr>
        <p:spPr>
          <a:xfrm>
            <a:off x="838200" y="1443210"/>
            <a:ext cx="10515600" cy="3910988"/>
          </a:xfrm>
        </p:spPr>
        <p:txBody>
          <a:bodyPr>
            <a:normAutofit/>
          </a:bodyPr>
          <a:lstStyle/>
          <a:p>
            <a:r>
              <a:rPr lang="en-US" dirty="0"/>
              <a:t>The word “gospel” is defined as:</a:t>
            </a:r>
            <a:br>
              <a:rPr lang="en-US" dirty="0"/>
            </a:br>
            <a:br>
              <a:rPr lang="en-US" dirty="0"/>
            </a:br>
            <a:r>
              <a:rPr lang="en-US" dirty="0"/>
              <a:t>“The Good News,” or “Glad Tidings.”</a:t>
            </a:r>
          </a:p>
        </p:txBody>
      </p:sp>
    </p:spTree>
    <p:extLst>
      <p:ext uri="{BB962C8B-B14F-4D97-AF65-F5344CB8AC3E}">
        <p14:creationId xmlns:p14="http://schemas.microsoft.com/office/powerpoint/2010/main" val="213612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D604C-8874-4FFB-838F-FAB1CAE0A099}"/>
              </a:ext>
            </a:extLst>
          </p:cNvPr>
          <p:cNvSpPr>
            <a:spLocks noGrp="1"/>
          </p:cNvSpPr>
          <p:nvPr>
            <p:ph type="title"/>
          </p:nvPr>
        </p:nvSpPr>
        <p:spPr>
          <a:xfrm>
            <a:off x="838200" y="365125"/>
            <a:ext cx="10515600" cy="4481195"/>
          </a:xfrm>
        </p:spPr>
        <p:txBody>
          <a:bodyPr>
            <a:normAutofit/>
          </a:bodyPr>
          <a:lstStyle/>
          <a:p>
            <a:r>
              <a:rPr lang="en-US" dirty="0"/>
              <a:t>Good News of what?</a:t>
            </a:r>
            <a:br>
              <a:rPr lang="en-US" dirty="0"/>
            </a:br>
            <a:br>
              <a:rPr lang="en-US" dirty="0"/>
            </a:br>
            <a:r>
              <a:rPr lang="en-US" dirty="0"/>
              <a:t>        Jesus</a:t>
            </a:r>
          </a:p>
        </p:txBody>
      </p:sp>
    </p:spTree>
    <p:extLst>
      <p:ext uri="{BB962C8B-B14F-4D97-AF65-F5344CB8AC3E}">
        <p14:creationId xmlns:p14="http://schemas.microsoft.com/office/powerpoint/2010/main" val="2644107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50398-34F4-4732-96C1-D3FE6540045F}"/>
              </a:ext>
            </a:extLst>
          </p:cNvPr>
          <p:cNvSpPr>
            <a:spLocks noGrp="1"/>
          </p:cNvSpPr>
          <p:nvPr>
            <p:ph type="title"/>
          </p:nvPr>
        </p:nvSpPr>
        <p:spPr>
          <a:xfrm>
            <a:off x="920496" y="822960"/>
            <a:ext cx="10515600" cy="5358383"/>
          </a:xfrm>
        </p:spPr>
        <p:txBody>
          <a:bodyPr>
            <a:normAutofit/>
          </a:bodyPr>
          <a:lstStyle/>
          <a:p>
            <a:r>
              <a:rPr lang="en-US" dirty="0"/>
              <a:t>Good News of what?</a:t>
            </a:r>
            <a:br>
              <a:rPr lang="en-US" dirty="0"/>
            </a:br>
            <a:br>
              <a:rPr lang="en-US" dirty="0"/>
            </a:br>
            <a:r>
              <a:rPr lang="en-US" dirty="0"/>
              <a:t>        Jesus</a:t>
            </a:r>
            <a:br>
              <a:rPr lang="en-US" dirty="0"/>
            </a:br>
            <a:r>
              <a:rPr lang="en-US" dirty="0"/>
              <a:t>               Death</a:t>
            </a:r>
            <a:br>
              <a:rPr lang="en-US" dirty="0"/>
            </a:br>
            <a:r>
              <a:rPr lang="en-US" dirty="0"/>
              <a:t>  </a:t>
            </a:r>
          </a:p>
        </p:txBody>
      </p:sp>
    </p:spTree>
    <p:extLst>
      <p:ext uri="{BB962C8B-B14F-4D97-AF65-F5344CB8AC3E}">
        <p14:creationId xmlns:p14="http://schemas.microsoft.com/office/powerpoint/2010/main" val="553470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1767F-DB8E-4529-A24B-BEDDF41C6805}"/>
              </a:ext>
            </a:extLst>
          </p:cNvPr>
          <p:cNvSpPr>
            <a:spLocks noGrp="1"/>
          </p:cNvSpPr>
          <p:nvPr>
            <p:ph type="title"/>
          </p:nvPr>
        </p:nvSpPr>
        <p:spPr>
          <a:xfrm>
            <a:off x="838200" y="365125"/>
            <a:ext cx="10515600" cy="4846955"/>
          </a:xfrm>
        </p:spPr>
        <p:txBody>
          <a:bodyPr>
            <a:normAutofit/>
          </a:bodyPr>
          <a:lstStyle/>
          <a:p>
            <a:r>
              <a:rPr lang="en-US" dirty="0"/>
              <a:t>Good News of what?</a:t>
            </a:r>
            <a:br>
              <a:rPr lang="en-US" dirty="0"/>
            </a:br>
            <a:br>
              <a:rPr lang="en-US" dirty="0"/>
            </a:br>
            <a:r>
              <a:rPr lang="en-US" dirty="0"/>
              <a:t>        Jesus</a:t>
            </a:r>
            <a:br>
              <a:rPr lang="en-US" dirty="0"/>
            </a:br>
            <a:r>
              <a:rPr lang="en-US" dirty="0"/>
              <a:t>               Death</a:t>
            </a:r>
            <a:br>
              <a:rPr lang="en-US" dirty="0"/>
            </a:br>
            <a:r>
              <a:rPr lang="en-US" dirty="0"/>
              <a:t>                       Burial</a:t>
            </a:r>
            <a:br>
              <a:rPr lang="en-US" dirty="0"/>
            </a:br>
            <a:endParaRPr lang="en-US" dirty="0"/>
          </a:p>
        </p:txBody>
      </p:sp>
    </p:spTree>
    <p:extLst>
      <p:ext uri="{BB962C8B-B14F-4D97-AF65-F5344CB8AC3E}">
        <p14:creationId xmlns:p14="http://schemas.microsoft.com/office/powerpoint/2010/main" val="2990980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195C7-6058-4E7A-998F-58121F080745}"/>
              </a:ext>
            </a:extLst>
          </p:cNvPr>
          <p:cNvSpPr>
            <a:spLocks noGrp="1"/>
          </p:cNvSpPr>
          <p:nvPr>
            <p:ph type="title"/>
          </p:nvPr>
        </p:nvSpPr>
        <p:spPr>
          <a:xfrm>
            <a:off x="838200" y="365125"/>
            <a:ext cx="10515600" cy="5733923"/>
          </a:xfrm>
        </p:spPr>
        <p:txBody>
          <a:bodyPr>
            <a:normAutofit/>
          </a:bodyPr>
          <a:lstStyle/>
          <a:p>
            <a:r>
              <a:rPr lang="en-US" dirty="0"/>
              <a:t>Good News of what?</a:t>
            </a:r>
            <a:br>
              <a:rPr lang="en-US" dirty="0"/>
            </a:br>
            <a:br>
              <a:rPr lang="en-US" dirty="0"/>
            </a:br>
            <a:r>
              <a:rPr lang="en-US" dirty="0"/>
              <a:t>        Jesus</a:t>
            </a:r>
            <a:br>
              <a:rPr lang="en-US" dirty="0"/>
            </a:br>
            <a:r>
              <a:rPr lang="en-US" dirty="0"/>
              <a:t>               Death</a:t>
            </a:r>
            <a:br>
              <a:rPr lang="en-US" dirty="0"/>
            </a:br>
            <a:r>
              <a:rPr lang="en-US" dirty="0"/>
              <a:t>                       Burial</a:t>
            </a:r>
            <a:br>
              <a:rPr lang="en-US" dirty="0"/>
            </a:br>
            <a:r>
              <a:rPr lang="en-US" dirty="0"/>
              <a:t>                            Resurrection</a:t>
            </a:r>
            <a:br>
              <a:rPr lang="en-US" dirty="0"/>
            </a:br>
            <a:endParaRPr lang="en-US" dirty="0"/>
          </a:p>
        </p:txBody>
      </p:sp>
    </p:spTree>
    <p:extLst>
      <p:ext uri="{BB962C8B-B14F-4D97-AF65-F5344CB8AC3E}">
        <p14:creationId xmlns:p14="http://schemas.microsoft.com/office/powerpoint/2010/main" val="4273784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292CD-5DE2-4846-A46E-E2AA4E52461E}"/>
              </a:ext>
            </a:extLst>
          </p:cNvPr>
          <p:cNvSpPr>
            <a:spLocks noGrp="1"/>
          </p:cNvSpPr>
          <p:nvPr>
            <p:ph type="title"/>
          </p:nvPr>
        </p:nvSpPr>
        <p:spPr/>
        <p:txBody>
          <a:bodyPr/>
          <a:lstStyle/>
          <a:p>
            <a:r>
              <a:rPr lang="en-US" dirty="0"/>
              <a:t>Glad Tidings of what?</a:t>
            </a:r>
          </a:p>
        </p:txBody>
      </p:sp>
      <p:sp>
        <p:nvSpPr>
          <p:cNvPr id="4" name="Rectangle 3">
            <a:extLst>
              <a:ext uri="{FF2B5EF4-FFF2-40B4-BE49-F238E27FC236}">
                <a16:creationId xmlns:a16="http://schemas.microsoft.com/office/drawing/2014/main" id="{0F6AD51F-EDD3-485A-9345-004F5407044B}"/>
              </a:ext>
            </a:extLst>
          </p:cNvPr>
          <p:cNvSpPr/>
          <p:nvPr/>
        </p:nvSpPr>
        <p:spPr>
          <a:xfrm>
            <a:off x="1883885" y="2362985"/>
            <a:ext cx="4668708" cy="769441"/>
          </a:xfrm>
          <a:prstGeom prst="rect">
            <a:avLst/>
          </a:prstGeom>
        </p:spPr>
        <p:txBody>
          <a:bodyPr wrap="square">
            <a:spAutoFit/>
          </a:bodyPr>
          <a:lstStyle/>
          <a:p>
            <a:r>
              <a:rPr lang="en-US" dirty="0"/>
              <a:t> </a:t>
            </a:r>
            <a:r>
              <a:rPr lang="en-US" sz="4400" dirty="0"/>
              <a:t>Jesus</a:t>
            </a:r>
            <a:r>
              <a:rPr lang="en-US" dirty="0"/>
              <a:t> </a:t>
            </a:r>
          </a:p>
        </p:txBody>
      </p:sp>
      <p:sp>
        <p:nvSpPr>
          <p:cNvPr id="5" name="Rectangle 4">
            <a:extLst>
              <a:ext uri="{FF2B5EF4-FFF2-40B4-BE49-F238E27FC236}">
                <a16:creationId xmlns:a16="http://schemas.microsoft.com/office/drawing/2014/main" id="{48C21264-198A-4320-AB29-C38D6C859E26}"/>
              </a:ext>
            </a:extLst>
          </p:cNvPr>
          <p:cNvSpPr/>
          <p:nvPr/>
        </p:nvSpPr>
        <p:spPr>
          <a:xfrm>
            <a:off x="2544896" y="4301815"/>
            <a:ext cx="4789619" cy="646331"/>
          </a:xfrm>
          <a:prstGeom prst="rect">
            <a:avLst/>
          </a:prstGeom>
        </p:spPr>
        <p:txBody>
          <a:bodyPr wrap="square">
            <a:spAutoFit/>
          </a:bodyPr>
          <a:lstStyle/>
          <a:p>
            <a:r>
              <a:rPr lang="en-US" sz="3600" dirty="0"/>
              <a:t>Providing eternal life</a:t>
            </a:r>
          </a:p>
        </p:txBody>
      </p:sp>
    </p:spTree>
    <p:extLst>
      <p:ext uri="{BB962C8B-B14F-4D97-AF65-F5344CB8AC3E}">
        <p14:creationId xmlns:p14="http://schemas.microsoft.com/office/powerpoint/2010/main" val="3200564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2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circle(in)">
                                      <p:cBhvr>
                                        <p:cTn id="1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EB26E-EF63-4A4D-87B9-804B0AB46A72}"/>
              </a:ext>
            </a:extLst>
          </p:cNvPr>
          <p:cNvSpPr>
            <a:spLocks noGrp="1"/>
          </p:cNvSpPr>
          <p:nvPr>
            <p:ph type="title"/>
          </p:nvPr>
        </p:nvSpPr>
        <p:spPr>
          <a:xfrm>
            <a:off x="838200" y="1377110"/>
            <a:ext cx="10515600" cy="4472848"/>
          </a:xfrm>
        </p:spPr>
        <p:txBody>
          <a:bodyPr>
            <a:normAutofit/>
          </a:bodyPr>
          <a:lstStyle/>
          <a:p>
            <a:r>
              <a:rPr lang="en-US" dirty="0"/>
              <a:t>Luke 2:10-11, </a:t>
            </a:r>
            <a:r>
              <a:rPr lang="en-US" b="1" dirty="0"/>
              <a:t>“And the angel said unto them, Fear not: for, behold, I bring you </a:t>
            </a:r>
            <a:r>
              <a:rPr lang="en-US" b="1" dirty="0">
                <a:solidFill>
                  <a:srgbClr val="FF0000"/>
                </a:solidFill>
              </a:rPr>
              <a:t>good tidings </a:t>
            </a:r>
            <a:r>
              <a:rPr lang="en-US" b="1" dirty="0"/>
              <a:t>of great joy, which shall be to all people. </a:t>
            </a:r>
            <a:br>
              <a:rPr lang="en-US" b="1" dirty="0"/>
            </a:br>
            <a:br>
              <a:rPr lang="en-US" b="1" dirty="0"/>
            </a:br>
            <a:r>
              <a:rPr lang="en-US" b="1" dirty="0"/>
              <a:t>For unto you is born this day in the city of David a </a:t>
            </a:r>
            <a:r>
              <a:rPr lang="en-US" b="1" dirty="0" err="1"/>
              <a:t>Saviour</a:t>
            </a:r>
            <a:r>
              <a:rPr lang="en-US" b="1" dirty="0"/>
              <a:t>, which is Christ the Lord.”</a:t>
            </a:r>
            <a:br>
              <a:rPr lang="en-US" dirty="0"/>
            </a:br>
            <a:endParaRPr lang="en-US" dirty="0"/>
          </a:p>
        </p:txBody>
      </p:sp>
    </p:spTree>
    <p:extLst>
      <p:ext uri="{BB962C8B-B14F-4D97-AF65-F5344CB8AC3E}">
        <p14:creationId xmlns:p14="http://schemas.microsoft.com/office/powerpoint/2010/main" val="290136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1B44B-A160-45FD-81D2-BD7F6EBE6492}"/>
              </a:ext>
            </a:extLst>
          </p:cNvPr>
          <p:cNvSpPr>
            <a:spLocks noGrp="1"/>
          </p:cNvSpPr>
          <p:nvPr>
            <p:ph type="title"/>
          </p:nvPr>
        </p:nvSpPr>
        <p:spPr>
          <a:xfrm>
            <a:off x="99152" y="365126"/>
            <a:ext cx="11942284" cy="6388214"/>
          </a:xfrm>
        </p:spPr>
        <p:txBody>
          <a:bodyPr>
            <a:normAutofit/>
          </a:bodyPr>
          <a:lstStyle/>
          <a:p>
            <a:r>
              <a:rPr lang="en-US" dirty="0"/>
              <a:t>John 3:16, </a:t>
            </a:r>
            <a:r>
              <a:rPr lang="en-US" b="1" dirty="0"/>
              <a:t>“For   </a:t>
            </a:r>
            <a:r>
              <a:rPr lang="en-US" b="1" dirty="0">
                <a:solidFill>
                  <a:srgbClr val="FF0000"/>
                </a:solidFill>
              </a:rPr>
              <a:t>G</a:t>
            </a:r>
            <a:r>
              <a:rPr lang="en-US" b="1" dirty="0"/>
              <a:t>od   so loved the world, </a:t>
            </a:r>
            <a:br>
              <a:rPr lang="en-US" b="1" dirty="0"/>
            </a:br>
            <a:r>
              <a:rPr lang="en-US" b="1" dirty="0"/>
              <a:t>that he gave his  </a:t>
            </a:r>
            <a:r>
              <a:rPr lang="en-US" b="1" dirty="0">
                <a:solidFill>
                  <a:srgbClr val="FF0000"/>
                </a:solidFill>
              </a:rPr>
              <a:t>O</a:t>
            </a:r>
            <a:r>
              <a:rPr lang="en-US" b="1" dirty="0"/>
              <a:t>nly   begotten </a:t>
            </a:r>
            <a:br>
              <a:rPr lang="en-US" b="1" dirty="0"/>
            </a:br>
            <a:r>
              <a:rPr lang="en-US" b="1" dirty="0"/>
              <a:t>                              </a:t>
            </a:r>
            <a:r>
              <a:rPr lang="en-US" b="1" dirty="0">
                <a:solidFill>
                  <a:srgbClr val="FF0000"/>
                </a:solidFill>
              </a:rPr>
              <a:t>S</a:t>
            </a:r>
            <a:r>
              <a:rPr lang="en-US" b="1" dirty="0"/>
              <a:t>on,   that whosoever believeth in</a:t>
            </a:r>
            <a:br>
              <a:rPr lang="en-US" b="1" dirty="0"/>
            </a:br>
            <a:r>
              <a:rPr lang="en-US" b="1" dirty="0"/>
              <a:t> him should not  </a:t>
            </a:r>
            <a:r>
              <a:rPr lang="en-US" b="1" dirty="0">
                <a:solidFill>
                  <a:srgbClr val="FF0000"/>
                </a:solidFill>
              </a:rPr>
              <a:t>P</a:t>
            </a:r>
            <a:r>
              <a:rPr lang="en-US" b="1" dirty="0"/>
              <a:t>erish,   but have </a:t>
            </a:r>
            <a:br>
              <a:rPr lang="en-US" b="1" dirty="0"/>
            </a:br>
            <a:r>
              <a:rPr lang="en-US" b="1" dirty="0"/>
              <a:t>                              </a:t>
            </a:r>
            <a:r>
              <a:rPr lang="en-US" b="1" dirty="0">
                <a:solidFill>
                  <a:srgbClr val="FF0000"/>
                </a:solidFill>
              </a:rPr>
              <a:t>E</a:t>
            </a:r>
            <a:r>
              <a:rPr lang="en-US" b="1" dirty="0"/>
              <a:t>verlasting </a:t>
            </a:r>
            <a:br>
              <a:rPr lang="en-US" b="1" dirty="0"/>
            </a:br>
            <a:r>
              <a:rPr lang="en-US" b="1" dirty="0"/>
              <a:t>                              </a:t>
            </a:r>
            <a:r>
              <a:rPr lang="en-US" b="1" dirty="0">
                <a:solidFill>
                  <a:srgbClr val="FF0000"/>
                </a:solidFill>
              </a:rPr>
              <a:t>L</a:t>
            </a:r>
            <a:r>
              <a:rPr lang="en-US" b="1" dirty="0"/>
              <a:t>ife.”</a:t>
            </a:r>
            <a:br>
              <a:rPr lang="en-US" dirty="0"/>
            </a:br>
            <a:endParaRPr lang="en-US" dirty="0"/>
          </a:p>
        </p:txBody>
      </p:sp>
    </p:spTree>
    <p:extLst>
      <p:ext uri="{BB962C8B-B14F-4D97-AF65-F5344CB8AC3E}">
        <p14:creationId xmlns:p14="http://schemas.microsoft.com/office/powerpoint/2010/main" val="172743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43559-7F47-4C15-BD5E-11BCE0BC787F}"/>
              </a:ext>
            </a:extLst>
          </p:cNvPr>
          <p:cNvSpPr>
            <a:spLocks noGrp="1"/>
          </p:cNvSpPr>
          <p:nvPr>
            <p:ph type="title"/>
          </p:nvPr>
        </p:nvSpPr>
        <p:spPr>
          <a:xfrm>
            <a:off x="838200" y="365125"/>
            <a:ext cx="10515600" cy="1253363"/>
          </a:xfrm>
        </p:spPr>
        <p:txBody>
          <a:bodyPr/>
          <a:lstStyle/>
          <a:p>
            <a:r>
              <a:rPr lang="en-US" dirty="0"/>
              <a:t>What does the Gospel mean to us?</a:t>
            </a:r>
          </a:p>
        </p:txBody>
      </p:sp>
      <p:sp>
        <p:nvSpPr>
          <p:cNvPr id="4" name="Rectangle 3">
            <a:extLst>
              <a:ext uri="{FF2B5EF4-FFF2-40B4-BE49-F238E27FC236}">
                <a16:creationId xmlns:a16="http://schemas.microsoft.com/office/drawing/2014/main" id="{662766E6-448F-4524-AD31-8CF198F21335}"/>
              </a:ext>
            </a:extLst>
          </p:cNvPr>
          <p:cNvSpPr/>
          <p:nvPr/>
        </p:nvSpPr>
        <p:spPr>
          <a:xfrm>
            <a:off x="1069848" y="2967335"/>
            <a:ext cx="9976104" cy="2554545"/>
          </a:xfrm>
          <a:prstGeom prst="rect">
            <a:avLst/>
          </a:prstGeom>
        </p:spPr>
        <p:txBody>
          <a:bodyPr wrap="square">
            <a:spAutoFit/>
          </a:bodyPr>
          <a:lstStyle/>
          <a:p>
            <a:r>
              <a:rPr lang="en-US" sz="4000" b="1" dirty="0"/>
              <a:t>“For I am not ashamed of the gospel of Christ: for </a:t>
            </a:r>
            <a:r>
              <a:rPr lang="en-US" sz="4000" b="1" u="sng" dirty="0">
                <a:solidFill>
                  <a:srgbClr val="FF0000"/>
                </a:solidFill>
              </a:rPr>
              <a:t>it is the power of God unto salvation </a:t>
            </a:r>
            <a:r>
              <a:rPr lang="en-US" sz="4000" b="1" dirty="0"/>
              <a:t>to every one that believeth; to the Jew first, and also to the Greek.” </a:t>
            </a:r>
            <a:r>
              <a:rPr lang="en-US" sz="4000" dirty="0"/>
              <a:t>Romans 1:16</a:t>
            </a:r>
            <a:endParaRPr lang="en-US" sz="4000" b="1" dirty="0"/>
          </a:p>
        </p:txBody>
      </p:sp>
    </p:spTree>
    <p:extLst>
      <p:ext uri="{BB962C8B-B14F-4D97-AF65-F5344CB8AC3E}">
        <p14:creationId xmlns:p14="http://schemas.microsoft.com/office/powerpoint/2010/main" val="1405217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4A780-78C1-4823-A00D-C69722CCDF7F}"/>
              </a:ext>
            </a:extLst>
          </p:cNvPr>
          <p:cNvSpPr>
            <a:spLocks noGrp="1"/>
          </p:cNvSpPr>
          <p:nvPr>
            <p:ph type="title"/>
          </p:nvPr>
        </p:nvSpPr>
        <p:spPr/>
        <p:txBody>
          <a:bodyPr/>
          <a:lstStyle/>
          <a:p>
            <a:r>
              <a:rPr lang="en-US" dirty="0"/>
              <a:t>IS THERE SECURITY WITH THE GOSPEL?</a:t>
            </a:r>
          </a:p>
        </p:txBody>
      </p:sp>
    </p:spTree>
    <p:extLst>
      <p:ext uri="{BB962C8B-B14F-4D97-AF65-F5344CB8AC3E}">
        <p14:creationId xmlns:p14="http://schemas.microsoft.com/office/powerpoint/2010/main" val="887544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4A780-78C1-4823-A00D-C69722CCDF7F}"/>
              </a:ext>
            </a:extLst>
          </p:cNvPr>
          <p:cNvSpPr>
            <a:spLocks noGrp="1"/>
          </p:cNvSpPr>
          <p:nvPr>
            <p:ph type="title"/>
          </p:nvPr>
        </p:nvSpPr>
        <p:spPr/>
        <p:txBody>
          <a:bodyPr/>
          <a:lstStyle/>
          <a:p>
            <a:r>
              <a:rPr lang="en-US" dirty="0"/>
              <a:t>IS THERE SECURITY WITH THE GOSPEL?</a:t>
            </a:r>
          </a:p>
        </p:txBody>
      </p:sp>
      <p:sp>
        <p:nvSpPr>
          <p:cNvPr id="4" name="Rectangle 3">
            <a:extLst>
              <a:ext uri="{FF2B5EF4-FFF2-40B4-BE49-F238E27FC236}">
                <a16:creationId xmlns:a16="http://schemas.microsoft.com/office/drawing/2014/main" id="{13BA4A2E-203D-4A29-8FFB-F7E86CDFE46B}"/>
              </a:ext>
            </a:extLst>
          </p:cNvPr>
          <p:cNvSpPr/>
          <p:nvPr/>
        </p:nvSpPr>
        <p:spPr>
          <a:xfrm>
            <a:off x="669036" y="2258747"/>
            <a:ext cx="10853928" cy="2554545"/>
          </a:xfrm>
          <a:prstGeom prst="rect">
            <a:avLst/>
          </a:prstGeom>
        </p:spPr>
        <p:txBody>
          <a:bodyPr wrap="square">
            <a:spAutoFit/>
          </a:bodyPr>
          <a:lstStyle/>
          <a:p>
            <a:r>
              <a:rPr lang="en-US" sz="4000" b="1" dirty="0"/>
              <a:t>“These things have I written unto you that believe on the name of the Son of God; that ye may know that ye have eternal life, and that ye may believe on the name of the Son of God.” I John 5:13</a:t>
            </a:r>
          </a:p>
        </p:txBody>
      </p:sp>
    </p:spTree>
    <p:extLst>
      <p:ext uri="{BB962C8B-B14F-4D97-AF65-F5344CB8AC3E}">
        <p14:creationId xmlns:p14="http://schemas.microsoft.com/office/powerpoint/2010/main" val="3235121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4A780-78C1-4823-A00D-C69722CCDF7F}"/>
              </a:ext>
            </a:extLst>
          </p:cNvPr>
          <p:cNvSpPr>
            <a:spLocks noGrp="1"/>
          </p:cNvSpPr>
          <p:nvPr>
            <p:ph type="title"/>
          </p:nvPr>
        </p:nvSpPr>
        <p:spPr/>
        <p:txBody>
          <a:bodyPr/>
          <a:lstStyle/>
          <a:p>
            <a:r>
              <a:rPr lang="en-US" dirty="0"/>
              <a:t>IS THERE SECURITY WITH THE GOSPEL?</a:t>
            </a:r>
          </a:p>
        </p:txBody>
      </p:sp>
      <p:sp>
        <p:nvSpPr>
          <p:cNvPr id="3" name="Rectangle 2">
            <a:extLst>
              <a:ext uri="{FF2B5EF4-FFF2-40B4-BE49-F238E27FC236}">
                <a16:creationId xmlns:a16="http://schemas.microsoft.com/office/drawing/2014/main" id="{8C47E402-95A3-4B40-8AA1-0F423E467A7A}"/>
              </a:ext>
            </a:extLst>
          </p:cNvPr>
          <p:cNvSpPr/>
          <p:nvPr/>
        </p:nvSpPr>
        <p:spPr>
          <a:xfrm>
            <a:off x="838200" y="2967335"/>
            <a:ext cx="9467088" cy="2554545"/>
          </a:xfrm>
          <a:prstGeom prst="rect">
            <a:avLst/>
          </a:prstGeom>
        </p:spPr>
        <p:txBody>
          <a:bodyPr wrap="square">
            <a:spAutoFit/>
          </a:bodyPr>
          <a:lstStyle/>
          <a:p>
            <a:r>
              <a:rPr lang="en-US" sz="4000" b="1" dirty="0"/>
              <a:t>“But these are written, that ye might believe that Jesus is the Christ, the Son of God; and that believing ye might have life through his name.”  John 20:31</a:t>
            </a:r>
          </a:p>
        </p:txBody>
      </p:sp>
    </p:spTree>
    <p:extLst>
      <p:ext uri="{BB962C8B-B14F-4D97-AF65-F5344CB8AC3E}">
        <p14:creationId xmlns:p14="http://schemas.microsoft.com/office/powerpoint/2010/main" val="346127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87917-199E-4477-B300-AA6FBAE9F392}"/>
              </a:ext>
            </a:extLst>
          </p:cNvPr>
          <p:cNvSpPr>
            <a:spLocks noGrp="1"/>
          </p:cNvSpPr>
          <p:nvPr>
            <p:ph type="title"/>
          </p:nvPr>
        </p:nvSpPr>
        <p:spPr/>
        <p:txBody>
          <a:bodyPr/>
          <a:lstStyle/>
          <a:p>
            <a:r>
              <a:rPr lang="en-US" dirty="0"/>
              <a:t>What did John 3:16 tell us that we have if we believe?</a:t>
            </a:r>
          </a:p>
        </p:txBody>
      </p:sp>
      <p:sp>
        <p:nvSpPr>
          <p:cNvPr id="4" name="Rectangle 3">
            <a:extLst>
              <a:ext uri="{FF2B5EF4-FFF2-40B4-BE49-F238E27FC236}">
                <a16:creationId xmlns:a16="http://schemas.microsoft.com/office/drawing/2014/main" id="{9650A617-09E6-4FB3-AFC7-AD21733D03CD}"/>
              </a:ext>
            </a:extLst>
          </p:cNvPr>
          <p:cNvSpPr/>
          <p:nvPr/>
        </p:nvSpPr>
        <p:spPr>
          <a:xfrm>
            <a:off x="1179576" y="2311646"/>
            <a:ext cx="5502903" cy="707886"/>
          </a:xfrm>
          <a:prstGeom prst="rect">
            <a:avLst/>
          </a:prstGeom>
        </p:spPr>
        <p:txBody>
          <a:bodyPr wrap="square">
            <a:spAutoFit/>
          </a:bodyPr>
          <a:lstStyle/>
          <a:p>
            <a:r>
              <a:rPr lang="en-US" sz="4000" dirty="0"/>
              <a:t>Eternal life</a:t>
            </a:r>
            <a:r>
              <a:rPr lang="en-US" dirty="0"/>
              <a:t>.</a:t>
            </a:r>
          </a:p>
        </p:txBody>
      </p:sp>
      <p:sp>
        <p:nvSpPr>
          <p:cNvPr id="5" name="Rectangle 4">
            <a:extLst>
              <a:ext uri="{FF2B5EF4-FFF2-40B4-BE49-F238E27FC236}">
                <a16:creationId xmlns:a16="http://schemas.microsoft.com/office/drawing/2014/main" id="{87298810-4FA6-4C4B-9697-82E9E90C96F8}"/>
              </a:ext>
            </a:extLst>
          </p:cNvPr>
          <p:cNvSpPr/>
          <p:nvPr/>
        </p:nvSpPr>
        <p:spPr>
          <a:xfrm>
            <a:off x="1426464" y="3659956"/>
            <a:ext cx="10369295" cy="707886"/>
          </a:xfrm>
          <a:prstGeom prst="rect">
            <a:avLst/>
          </a:prstGeom>
        </p:spPr>
        <p:txBody>
          <a:bodyPr wrap="square">
            <a:spAutoFit/>
          </a:bodyPr>
          <a:lstStyle/>
          <a:p>
            <a:r>
              <a:rPr lang="en-US" sz="4000" dirty="0"/>
              <a:t>“Eternal” means “without end, never to cease.”</a:t>
            </a:r>
          </a:p>
        </p:txBody>
      </p:sp>
    </p:spTree>
    <p:extLst>
      <p:ext uri="{BB962C8B-B14F-4D97-AF65-F5344CB8AC3E}">
        <p14:creationId xmlns:p14="http://schemas.microsoft.com/office/powerpoint/2010/main" val="224327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56B4D-30BD-47A2-BEEB-B293B29E5EAD}"/>
              </a:ext>
            </a:extLst>
          </p:cNvPr>
          <p:cNvSpPr>
            <a:spLocks noGrp="1"/>
          </p:cNvSpPr>
          <p:nvPr>
            <p:ph type="title"/>
          </p:nvPr>
        </p:nvSpPr>
        <p:spPr>
          <a:xfrm>
            <a:off x="838200" y="365125"/>
            <a:ext cx="10515600" cy="4910963"/>
          </a:xfrm>
        </p:spPr>
        <p:txBody>
          <a:bodyPr>
            <a:normAutofit/>
          </a:bodyPr>
          <a:lstStyle/>
          <a:p>
            <a:r>
              <a:rPr lang="en-US" dirty="0"/>
              <a:t>John 5:24, </a:t>
            </a:r>
            <a:br>
              <a:rPr lang="en-US" dirty="0"/>
            </a:br>
            <a:r>
              <a:rPr lang="en-US" b="1" dirty="0"/>
              <a:t>“Verily, verily, I say unto you, He that heareth my word, and believeth on him that sent me, hath everlasting life, and shall not come into condemnation; but is passed from death unto life.”</a:t>
            </a:r>
          </a:p>
        </p:txBody>
      </p:sp>
    </p:spTree>
    <p:extLst>
      <p:ext uri="{BB962C8B-B14F-4D97-AF65-F5344CB8AC3E}">
        <p14:creationId xmlns:p14="http://schemas.microsoft.com/office/powerpoint/2010/main" val="2098953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7AFB5-CDBC-4C17-BA74-5016E4231D10}"/>
              </a:ext>
            </a:extLst>
          </p:cNvPr>
          <p:cNvSpPr>
            <a:spLocks noGrp="1"/>
          </p:cNvSpPr>
          <p:nvPr>
            <p:ph type="title"/>
          </p:nvPr>
        </p:nvSpPr>
        <p:spPr>
          <a:xfrm>
            <a:off x="838200" y="365125"/>
            <a:ext cx="10515600" cy="5395595"/>
          </a:xfrm>
        </p:spPr>
        <p:txBody>
          <a:bodyPr>
            <a:normAutofit/>
          </a:bodyPr>
          <a:lstStyle/>
          <a:p>
            <a:r>
              <a:rPr lang="en-US" dirty="0"/>
              <a:t>Romans 8:31-39, </a:t>
            </a:r>
            <a:br>
              <a:rPr lang="en-US" dirty="0"/>
            </a:br>
            <a:r>
              <a:rPr lang="en-US" b="1" dirty="0"/>
              <a:t>“What shall we then say to these things? </a:t>
            </a:r>
            <a:r>
              <a:rPr lang="en-US" b="1" dirty="0">
                <a:solidFill>
                  <a:srgbClr val="FF0000"/>
                </a:solidFill>
              </a:rPr>
              <a:t>If God be for us, who can be against us? </a:t>
            </a:r>
            <a:r>
              <a:rPr lang="en-US" b="1" dirty="0"/>
              <a:t>He that spared not his own Son, but delivered him up for us all, how shall he not with him also freely give us all things? </a:t>
            </a:r>
          </a:p>
        </p:txBody>
      </p:sp>
    </p:spTree>
    <p:extLst>
      <p:ext uri="{BB962C8B-B14F-4D97-AF65-F5344CB8AC3E}">
        <p14:creationId xmlns:p14="http://schemas.microsoft.com/office/powerpoint/2010/main" val="2807759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51C4B-848E-42C3-87E6-6AB01E373854}"/>
              </a:ext>
            </a:extLst>
          </p:cNvPr>
          <p:cNvSpPr>
            <a:spLocks noGrp="1"/>
          </p:cNvSpPr>
          <p:nvPr>
            <p:ph type="title"/>
          </p:nvPr>
        </p:nvSpPr>
        <p:spPr>
          <a:xfrm>
            <a:off x="838200" y="882078"/>
            <a:ext cx="10515600" cy="5093843"/>
          </a:xfrm>
        </p:spPr>
        <p:txBody>
          <a:bodyPr>
            <a:normAutofit/>
          </a:bodyPr>
          <a:lstStyle/>
          <a:p>
            <a:r>
              <a:rPr lang="en-US" b="1" dirty="0"/>
              <a:t>Who shall lay any thing to the charge of God's elect? It is God that </a:t>
            </a:r>
            <a:r>
              <a:rPr lang="en-US" b="1" dirty="0" err="1"/>
              <a:t>justifieth</a:t>
            </a:r>
            <a:r>
              <a:rPr lang="en-US" b="1" dirty="0"/>
              <a:t>. Who is he that </a:t>
            </a:r>
            <a:r>
              <a:rPr lang="en-US" b="1" dirty="0" err="1"/>
              <a:t>condemneth</a:t>
            </a:r>
            <a:r>
              <a:rPr lang="en-US" b="1" dirty="0"/>
              <a:t>? It is Christ that died, yea rather, that is risen again, who is even at the right hand of God, who also </a:t>
            </a:r>
            <a:r>
              <a:rPr lang="en-US" b="1" dirty="0" err="1"/>
              <a:t>maketh</a:t>
            </a:r>
            <a:r>
              <a:rPr lang="en-US" b="1" dirty="0"/>
              <a:t> intercession for us.</a:t>
            </a:r>
          </a:p>
        </p:txBody>
      </p:sp>
    </p:spTree>
    <p:extLst>
      <p:ext uri="{BB962C8B-B14F-4D97-AF65-F5344CB8AC3E}">
        <p14:creationId xmlns:p14="http://schemas.microsoft.com/office/powerpoint/2010/main" val="2307920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518DA-D3DC-475D-8228-984618E887FE}"/>
              </a:ext>
            </a:extLst>
          </p:cNvPr>
          <p:cNvSpPr>
            <a:spLocks noGrp="1"/>
          </p:cNvSpPr>
          <p:nvPr>
            <p:ph type="title"/>
          </p:nvPr>
        </p:nvSpPr>
        <p:spPr>
          <a:xfrm>
            <a:off x="838200" y="246888"/>
            <a:ext cx="10515600" cy="6163055"/>
          </a:xfrm>
        </p:spPr>
        <p:txBody>
          <a:bodyPr/>
          <a:lstStyle/>
          <a:p>
            <a:r>
              <a:rPr lang="en-US" b="1" dirty="0">
                <a:solidFill>
                  <a:srgbClr val="FF0000"/>
                </a:solidFill>
              </a:rPr>
              <a:t>Who shall separate us from the love of Christ? </a:t>
            </a:r>
            <a:r>
              <a:rPr lang="en-US" b="1" dirty="0"/>
              <a:t>shall tribulation, or distress, or persecution, or famine, or nakedness, or peril, or sword? As it is written, For thy sake we are killed all the day long; we are accounted as sheep for the slaughter. Nay, in all these things we are more than conquerors through him that loved us.</a:t>
            </a:r>
          </a:p>
        </p:txBody>
      </p:sp>
    </p:spTree>
    <p:extLst>
      <p:ext uri="{BB962C8B-B14F-4D97-AF65-F5344CB8AC3E}">
        <p14:creationId xmlns:p14="http://schemas.microsoft.com/office/powerpoint/2010/main" val="3638252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2A539-1A58-446C-9310-B4082C9F5C6B}"/>
              </a:ext>
            </a:extLst>
          </p:cNvPr>
          <p:cNvSpPr>
            <a:spLocks noGrp="1"/>
          </p:cNvSpPr>
          <p:nvPr>
            <p:ph type="title"/>
          </p:nvPr>
        </p:nvSpPr>
        <p:spPr>
          <a:xfrm>
            <a:off x="838200" y="365125"/>
            <a:ext cx="10515600" cy="5816219"/>
          </a:xfrm>
        </p:spPr>
        <p:txBody>
          <a:bodyPr>
            <a:normAutofit/>
          </a:bodyPr>
          <a:lstStyle/>
          <a:p>
            <a:r>
              <a:rPr lang="en-US" b="1" dirty="0">
                <a:solidFill>
                  <a:srgbClr val="FF0000"/>
                </a:solidFill>
              </a:rPr>
              <a:t>For I am persuaded</a:t>
            </a:r>
            <a:r>
              <a:rPr lang="en-US" b="1" dirty="0"/>
              <a:t>, that neither </a:t>
            </a:r>
            <a:r>
              <a:rPr lang="en-US" b="1" dirty="0">
                <a:solidFill>
                  <a:srgbClr val="FF0000"/>
                </a:solidFill>
              </a:rPr>
              <a:t>death</a:t>
            </a:r>
            <a:r>
              <a:rPr lang="en-US" b="1" dirty="0"/>
              <a:t>, nor </a:t>
            </a:r>
            <a:r>
              <a:rPr lang="en-US" b="1" dirty="0">
                <a:solidFill>
                  <a:srgbClr val="FF0000"/>
                </a:solidFill>
              </a:rPr>
              <a:t>life</a:t>
            </a:r>
            <a:r>
              <a:rPr lang="en-US" b="1" dirty="0"/>
              <a:t>, nor</a:t>
            </a:r>
            <a:r>
              <a:rPr lang="en-US" b="1" dirty="0">
                <a:solidFill>
                  <a:srgbClr val="FF0000"/>
                </a:solidFill>
              </a:rPr>
              <a:t> angels</a:t>
            </a:r>
            <a:r>
              <a:rPr lang="en-US" b="1" dirty="0"/>
              <a:t>, nor </a:t>
            </a:r>
            <a:r>
              <a:rPr lang="en-US" b="1" dirty="0">
                <a:solidFill>
                  <a:srgbClr val="FF0000"/>
                </a:solidFill>
              </a:rPr>
              <a:t>principalities</a:t>
            </a:r>
            <a:r>
              <a:rPr lang="en-US" b="1" dirty="0"/>
              <a:t>, nor </a:t>
            </a:r>
            <a:r>
              <a:rPr lang="en-US" b="1" dirty="0">
                <a:solidFill>
                  <a:srgbClr val="FF0000"/>
                </a:solidFill>
              </a:rPr>
              <a:t>powers</a:t>
            </a:r>
            <a:r>
              <a:rPr lang="en-US" b="1" dirty="0"/>
              <a:t>, nor </a:t>
            </a:r>
            <a:r>
              <a:rPr lang="en-US" b="1" dirty="0">
                <a:solidFill>
                  <a:srgbClr val="FF0000"/>
                </a:solidFill>
              </a:rPr>
              <a:t>things present</a:t>
            </a:r>
            <a:r>
              <a:rPr lang="en-US" b="1" dirty="0"/>
              <a:t>, nor </a:t>
            </a:r>
            <a:r>
              <a:rPr lang="en-US" b="1" dirty="0">
                <a:solidFill>
                  <a:srgbClr val="FF0000"/>
                </a:solidFill>
              </a:rPr>
              <a:t>things to come</a:t>
            </a:r>
            <a:r>
              <a:rPr lang="en-US" b="1" dirty="0"/>
              <a:t>, Nor </a:t>
            </a:r>
            <a:r>
              <a:rPr lang="en-US" b="1" dirty="0">
                <a:solidFill>
                  <a:srgbClr val="FF0000"/>
                </a:solidFill>
              </a:rPr>
              <a:t>height</a:t>
            </a:r>
            <a:r>
              <a:rPr lang="en-US" b="1" dirty="0"/>
              <a:t>, nor </a:t>
            </a:r>
            <a:r>
              <a:rPr lang="en-US" b="1" dirty="0">
                <a:solidFill>
                  <a:srgbClr val="FF0000"/>
                </a:solidFill>
              </a:rPr>
              <a:t>depth</a:t>
            </a:r>
            <a:r>
              <a:rPr lang="en-US" b="1" dirty="0"/>
              <a:t>, nor </a:t>
            </a:r>
            <a:r>
              <a:rPr lang="en-US" b="1" dirty="0">
                <a:solidFill>
                  <a:srgbClr val="FF0000"/>
                </a:solidFill>
              </a:rPr>
              <a:t>any other creature, </a:t>
            </a:r>
            <a:r>
              <a:rPr lang="en-US" b="1" dirty="0"/>
              <a:t>shall be able to </a:t>
            </a:r>
            <a:r>
              <a:rPr lang="en-US" b="1" dirty="0">
                <a:solidFill>
                  <a:srgbClr val="FF0000"/>
                </a:solidFill>
              </a:rPr>
              <a:t>separate</a:t>
            </a:r>
            <a:r>
              <a:rPr lang="en-US" b="1" dirty="0"/>
              <a:t> us from the love of God, which is in Christ Jesus our Lord.</a:t>
            </a:r>
          </a:p>
        </p:txBody>
      </p:sp>
    </p:spTree>
    <p:extLst>
      <p:ext uri="{BB962C8B-B14F-4D97-AF65-F5344CB8AC3E}">
        <p14:creationId xmlns:p14="http://schemas.microsoft.com/office/powerpoint/2010/main" val="1563589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CA4A6-E455-485A-AA80-BD288C1B0D82}"/>
              </a:ext>
            </a:extLst>
          </p:cNvPr>
          <p:cNvSpPr>
            <a:spLocks noGrp="1"/>
          </p:cNvSpPr>
          <p:nvPr>
            <p:ph type="title"/>
          </p:nvPr>
        </p:nvSpPr>
        <p:spPr>
          <a:xfrm>
            <a:off x="838200" y="365125"/>
            <a:ext cx="10515600" cy="5423027"/>
          </a:xfrm>
        </p:spPr>
        <p:txBody>
          <a:bodyPr>
            <a:normAutofit/>
          </a:bodyPr>
          <a:lstStyle/>
          <a:p>
            <a:r>
              <a:rPr lang="en-US" dirty="0"/>
              <a:t>II Timothy 1:12, </a:t>
            </a:r>
            <a:br>
              <a:rPr lang="en-US" dirty="0"/>
            </a:br>
            <a:r>
              <a:rPr lang="en-US" b="1" dirty="0"/>
              <a:t>“For the which cause I also suffer these things: nevertheless I am not ashamed: for </a:t>
            </a:r>
            <a:r>
              <a:rPr lang="en-US" b="1" dirty="0">
                <a:solidFill>
                  <a:srgbClr val="FF0000"/>
                </a:solidFill>
              </a:rPr>
              <a:t>I know whom I have believed</a:t>
            </a:r>
            <a:r>
              <a:rPr lang="en-US" b="1" dirty="0"/>
              <a:t>, and am </a:t>
            </a:r>
            <a:r>
              <a:rPr lang="en-US" b="1" dirty="0">
                <a:solidFill>
                  <a:srgbClr val="FF0000"/>
                </a:solidFill>
              </a:rPr>
              <a:t>persuaded</a:t>
            </a:r>
            <a:r>
              <a:rPr lang="en-US" b="1" dirty="0"/>
              <a:t> that </a:t>
            </a:r>
            <a:r>
              <a:rPr lang="en-US" b="1" dirty="0">
                <a:solidFill>
                  <a:srgbClr val="FF0000"/>
                </a:solidFill>
              </a:rPr>
              <a:t>he is able to keep </a:t>
            </a:r>
            <a:r>
              <a:rPr lang="en-US" b="1" dirty="0"/>
              <a:t>that which </a:t>
            </a:r>
            <a:r>
              <a:rPr lang="en-US" b="1" dirty="0">
                <a:solidFill>
                  <a:srgbClr val="FF0000"/>
                </a:solidFill>
              </a:rPr>
              <a:t>I have committed unto him </a:t>
            </a:r>
            <a:r>
              <a:rPr lang="en-US" b="1" dirty="0"/>
              <a:t>against that day.”</a:t>
            </a:r>
          </a:p>
        </p:txBody>
      </p:sp>
    </p:spTree>
    <p:extLst>
      <p:ext uri="{BB962C8B-B14F-4D97-AF65-F5344CB8AC3E}">
        <p14:creationId xmlns:p14="http://schemas.microsoft.com/office/powerpoint/2010/main" val="2005764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F23672-97BA-4CBB-B88C-609688F9243A}"/>
              </a:ext>
            </a:extLst>
          </p:cNvPr>
          <p:cNvSpPr>
            <a:spLocks noGrp="1"/>
          </p:cNvSpPr>
          <p:nvPr>
            <p:ph idx="1"/>
          </p:nvPr>
        </p:nvSpPr>
        <p:spPr>
          <a:xfrm>
            <a:off x="1636776" y="1371601"/>
            <a:ext cx="8165592" cy="3547872"/>
          </a:xfrm>
        </p:spPr>
        <p:txBody>
          <a:bodyPr>
            <a:normAutofit/>
          </a:bodyPr>
          <a:lstStyle/>
          <a:p>
            <a:pPr marL="0" indent="0">
              <a:buNone/>
            </a:pPr>
            <a:r>
              <a:rPr lang="en-US" sz="4400" b="1" dirty="0"/>
              <a:t>John 10:28-30:  </a:t>
            </a:r>
          </a:p>
          <a:p>
            <a:pPr marL="0" indent="0">
              <a:buNone/>
            </a:pPr>
            <a:r>
              <a:rPr lang="en-US" sz="4400" b="1" dirty="0"/>
              <a:t>And I give unto them </a:t>
            </a:r>
            <a:r>
              <a:rPr lang="en-US" sz="4400" b="1" dirty="0">
                <a:solidFill>
                  <a:srgbClr val="FF0000"/>
                </a:solidFill>
              </a:rPr>
              <a:t>eternal life</a:t>
            </a:r>
            <a:r>
              <a:rPr lang="en-US" sz="4400" b="1" dirty="0"/>
              <a:t>; and they shall </a:t>
            </a:r>
            <a:r>
              <a:rPr lang="en-US" sz="4400" b="1" dirty="0">
                <a:solidFill>
                  <a:srgbClr val="FF0000"/>
                </a:solidFill>
              </a:rPr>
              <a:t>never perish</a:t>
            </a:r>
            <a:r>
              <a:rPr lang="en-US" sz="4400" b="1" dirty="0"/>
              <a:t>, neither shall any man pluck them out of my hand.</a:t>
            </a:r>
          </a:p>
        </p:txBody>
      </p:sp>
    </p:spTree>
    <p:extLst>
      <p:ext uri="{BB962C8B-B14F-4D97-AF65-F5344CB8AC3E}">
        <p14:creationId xmlns:p14="http://schemas.microsoft.com/office/powerpoint/2010/main" val="2243155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11F4A6F-345F-4B73-989C-AC35B6BA50C0}"/>
              </a:ext>
            </a:extLst>
          </p:cNvPr>
          <p:cNvPicPr>
            <a:picLocks noGrp="1" noChangeAspect="1"/>
          </p:cNvPicPr>
          <p:nvPr>
            <p:ph idx="1"/>
          </p:nvPr>
        </p:nvPicPr>
        <p:blipFill>
          <a:blip r:embed="rId2"/>
          <a:stretch>
            <a:fillRect/>
          </a:stretch>
        </p:blipFill>
        <p:spPr>
          <a:xfrm>
            <a:off x="2206140" y="3026289"/>
            <a:ext cx="3871296" cy="1322947"/>
          </a:xfrm>
          <a:prstGeom prst="rect">
            <a:avLst/>
          </a:prstGeom>
        </p:spPr>
      </p:pic>
      <p:pic>
        <p:nvPicPr>
          <p:cNvPr id="6" name="Picture 5">
            <a:extLst>
              <a:ext uri="{FF2B5EF4-FFF2-40B4-BE49-F238E27FC236}">
                <a16:creationId xmlns:a16="http://schemas.microsoft.com/office/drawing/2014/main" id="{AF5EBCD5-52CA-41CA-BE66-891FD5D30280}"/>
              </a:ext>
            </a:extLst>
          </p:cNvPr>
          <p:cNvPicPr>
            <a:picLocks noChangeAspect="1"/>
          </p:cNvPicPr>
          <p:nvPr/>
        </p:nvPicPr>
        <p:blipFill>
          <a:blip r:embed="rId2"/>
          <a:stretch>
            <a:fillRect/>
          </a:stretch>
        </p:blipFill>
        <p:spPr>
          <a:xfrm>
            <a:off x="936703" y="1193180"/>
            <a:ext cx="9445082" cy="4360127"/>
          </a:xfrm>
          <a:prstGeom prst="rect">
            <a:avLst/>
          </a:prstGeom>
        </p:spPr>
      </p:pic>
      <p:pic>
        <p:nvPicPr>
          <p:cNvPr id="7" name="Picture 6">
            <a:extLst>
              <a:ext uri="{FF2B5EF4-FFF2-40B4-BE49-F238E27FC236}">
                <a16:creationId xmlns:a16="http://schemas.microsoft.com/office/drawing/2014/main" id="{27A12709-F33E-4B42-8904-744B2FA163D7}"/>
              </a:ext>
            </a:extLst>
          </p:cNvPr>
          <p:cNvPicPr>
            <a:picLocks noChangeAspect="1"/>
          </p:cNvPicPr>
          <p:nvPr/>
        </p:nvPicPr>
        <p:blipFill>
          <a:blip r:embed="rId3"/>
          <a:stretch>
            <a:fillRect/>
          </a:stretch>
        </p:blipFill>
        <p:spPr>
          <a:xfrm>
            <a:off x="1563809" y="1947693"/>
            <a:ext cx="9443522" cy="4359018"/>
          </a:xfrm>
          <a:prstGeom prst="rect">
            <a:avLst/>
          </a:prstGeom>
        </p:spPr>
      </p:pic>
      <p:sp>
        <p:nvSpPr>
          <p:cNvPr id="8" name="Rectangle 7">
            <a:extLst>
              <a:ext uri="{FF2B5EF4-FFF2-40B4-BE49-F238E27FC236}">
                <a16:creationId xmlns:a16="http://schemas.microsoft.com/office/drawing/2014/main" id="{C9EE4999-947D-4A61-9B93-E3F1AD2DCE37}"/>
              </a:ext>
            </a:extLst>
          </p:cNvPr>
          <p:cNvSpPr/>
          <p:nvPr/>
        </p:nvSpPr>
        <p:spPr>
          <a:xfrm>
            <a:off x="1126273" y="1468387"/>
            <a:ext cx="9881058" cy="3477875"/>
          </a:xfrm>
          <a:prstGeom prst="rect">
            <a:avLst/>
          </a:prstGeom>
        </p:spPr>
        <p:txBody>
          <a:bodyPr wrap="square">
            <a:spAutoFit/>
          </a:bodyPr>
          <a:lstStyle/>
          <a:p>
            <a:r>
              <a:rPr lang="en-US" sz="4400" b="1" dirty="0"/>
              <a:t>My Father, which gave them me, is </a:t>
            </a:r>
            <a:r>
              <a:rPr lang="en-US" sz="4400" b="1" dirty="0">
                <a:solidFill>
                  <a:srgbClr val="FF0000"/>
                </a:solidFill>
              </a:rPr>
              <a:t>greater</a:t>
            </a:r>
            <a:r>
              <a:rPr lang="en-US" sz="4400" b="1" dirty="0"/>
              <a:t> than all; and </a:t>
            </a:r>
            <a:r>
              <a:rPr lang="en-US" sz="4400" b="1" dirty="0">
                <a:solidFill>
                  <a:srgbClr val="FF0000"/>
                </a:solidFill>
              </a:rPr>
              <a:t>no man </a:t>
            </a:r>
            <a:r>
              <a:rPr lang="en-US" sz="4400" b="1" dirty="0"/>
              <a:t>is able to pluck them out of my Father's hand.</a:t>
            </a:r>
          </a:p>
          <a:p>
            <a:endParaRPr lang="en-US" sz="4400" b="1" dirty="0"/>
          </a:p>
          <a:p>
            <a:r>
              <a:rPr lang="en-US" sz="4400" b="1" dirty="0"/>
              <a:t>I and my Father are one.</a:t>
            </a:r>
          </a:p>
        </p:txBody>
      </p:sp>
    </p:spTree>
    <p:extLst>
      <p:ext uri="{BB962C8B-B14F-4D97-AF65-F5344CB8AC3E}">
        <p14:creationId xmlns:p14="http://schemas.microsoft.com/office/powerpoint/2010/main" val="1736762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9D8B690-6C12-4D1F-A083-916DFE5BFDF8}"/>
              </a:ext>
            </a:extLst>
          </p:cNvPr>
          <p:cNvPicPr>
            <a:picLocks noGrp="1" noChangeAspect="1"/>
          </p:cNvPicPr>
          <p:nvPr>
            <p:ph idx="1"/>
          </p:nvPr>
        </p:nvPicPr>
        <p:blipFill>
          <a:blip r:embed="rId2"/>
          <a:stretch>
            <a:fillRect/>
          </a:stretch>
        </p:blipFill>
        <p:spPr>
          <a:xfrm>
            <a:off x="6074662" y="3909846"/>
            <a:ext cx="42676" cy="182896"/>
          </a:xfrm>
          <a:prstGeom prst="rect">
            <a:avLst/>
          </a:prstGeom>
        </p:spPr>
      </p:pic>
      <p:sp>
        <p:nvSpPr>
          <p:cNvPr id="5" name="Rectangle 4">
            <a:extLst>
              <a:ext uri="{FF2B5EF4-FFF2-40B4-BE49-F238E27FC236}">
                <a16:creationId xmlns:a16="http://schemas.microsoft.com/office/drawing/2014/main" id="{C924D191-3DFB-41B6-847A-002E19547E2F}"/>
              </a:ext>
            </a:extLst>
          </p:cNvPr>
          <p:cNvSpPr/>
          <p:nvPr/>
        </p:nvSpPr>
        <p:spPr>
          <a:xfrm>
            <a:off x="552880" y="660540"/>
            <a:ext cx="11420776" cy="6186309"/>
          </a:xfrm>
          <a:prstGeom prst="rect">
            <a:avLst/>
          </a:prstGeom>
        </p:spPr>
        <p:txBody>
          <a:bodyPr wrap="square">
            <a:spAutoFit/>
          </a:bodyPr>
          <a:lstStyle/>
          <a:p>
            <a:r>
              <a:rPr lang="en-US" sz="4400" b="1" dirty="0"/>
              <a:t>Ephesians 1:13-14: </a:t>
            </a:r>
          </a:p>
          <a:p>
            <a:r>
              <a:rPr lang="en-US" sz="4400" b="1" dirty="0"/>
              <a:t>In whom ye also </a:t>
            </a:r>
            <a:r>
              <a:rPr lang="en-US" sz="4400" b="1" dirty="0">
                <a:solidFill>
                  <a:srgbClr val="FF0000"/>
                </a:solidFill>
              </a:rPr>
              <a:t>trusted</a:t>
            </a:r>
            <a:r>
              <a:rPr lang="en-US" sz="4400" b="1" dirty="0"/>
              <a:t>, after that ye heard the word of truth, the gospel of your salvation: in whom also after that ye </a:t>
            </a:r>
            <a:r>
              <a:rPr lang="en-US" sz="4400" b="1" dirty="0">
                <a:solidFill>
                  <a:srgbClr val="FF0000"/>
                </a:solidFill>
              </a:rPr>
              <a:t>believed</a:t>
            </a:r>
            <a:r>
              <a:rPr lang="en-US" sz="4400" b="1" dirty="0"/>
              <a:t>, ye were </a:t>
            </a:r>
            <a:r>
              <a:rPr lang="en-US" sz="4400" b="1" dirty="0">
                <a:solidFill>
                  <a:srgbClr val="FF0000"/>
                </a:solidFill>
              </a:rPr>
              <a:t>sealed</a:t>
            </a:r>
            <a:r>
              <a:rPr lang="en-US" sz="4400" b="1" dirty="0"/>
              <a:t> with that holy Spirit of promise,</a:t>
            </a:r>
          </a:p>
          <a:p>
            <a:endParaRPr lang="en-US" sz="4400" b="1" dirty="0"/>
          </a:p>
          <a:p>
            <a:r>
              <a:rPr lang="en-US" sz="4400" b="1" dirty="0"/>
              <a:t>Which is the </a:t>
            </a:r>
            <a:r>
              <a:rPr lang="en-US" sz="4400" b="1" dirty="0">
                <a:solidFill>
                  <a:srgbClr val="FF0000"/>
                </a:solidFill>
              </a:rPr>
              <a:t>earnest</a:t>
            </a:r>
            <a:r>
              <a:rPr lang="en-US" sz="4400" b="1" dirty="0"/>
              <a:t> of our inheritance until the redemption of the purchased possession, unto the praise of his glory.</a:t>
            </a:r>
          </a:p>
        </p:txBody>
      </p:sp>
    </p:spTree>
    <p:extLst>
      <p:ext uri="{BB962C8B-B14F-4D97-AF65-F5344CB8AC3E}">
        <p14:creationId xmlns:p14="http://schemas.microsoft.com/office/powerpoint/2010/main" val="3723637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355</TotalTime>
  <Words>750</Words>
  <Application>Microsoft Office PowerPoint</Application>
  <PresentationFormat>Widescreen</PresentationFormat>
  <Paragraphs>44</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Calibri Light</vt:lpstr>
      <vt:lpstr>Office Theme</vt:lpstr>
      <vt:lpstr>THE GOSPEL WITH  SECURITY</vt:lpstr>
      <vt:lpstr>WHAT IS THE GOSPEL?</vt:lpstr>
      <vt:lpstr>WHAT IS THE GOSPEL?  Some say it is the love of Jesus.</vt:lpstr>
      <vt:lpstr>WHAT IS THE GOSPEL?  Some say it is the love of Jesus.  Some say it is the way we live before others.</vt:lpstr>
      <vt:lpstr>WHAT IS THE GOSPEL?  Some say it is the love of Jesus.  Some say it is the way we live before others.  Some say it is the way treat others.  </vt:lpstr>
      <vt:lpstr>WHAT IS THE GOSPEL?  Some say it is the love of Jesus.  Some say it is the way we live before others.  Some say it is the way treat others.    Some say it is the acts that we do. </vt:lpstr>
      <vt:lpstr>But what does the Bible say it is?</vt:lpstr>
      <vt:lpstr>I Corinthians 15:1-4, “Moreover, brethren, I declare unto you the gospel which I preached unto you, which also ye have received, and wherein ye stand; By which also ye are saved, if ye keep in memory what I preached unto you, unless ye have believed in vain. For I delivered unto you first of all that which I also received, how that Christ died for our sins according to the scriptures; And that he was buried, and that he rose again the third day according to the scriptures:”</vt:lpstr>
      <vt:lpstr>Galatians 1:11-12, “But I certify you, brethren, that the gospel which was preached of me is not after man.  For I neither received it of man, neither was I taught it, but by the revelation of Jesus Christ.</vt:lpstr>
      <vt:lpstr>The word “gospel” is defined as:  “The Good News,” or “Glad Tidings.”</vt:lpstr>
      <vt:lpstr>Good News of what?          Jesus</vt:lpstr>
      <vt:lpstr>Good News of what?          Jesus                Death   </vt:lpstr>
      <vt:lpstr>Good News of what?          Jesus                Death                        Burial </vt:lpstr>
      <vt:lpstr>Good News of what?          Jesus                Death                        Burial                             Resurrection </vt:lpstr>
      <vt:lpstr>Glad Tidings of what?</vt:lpstr>
      <vt:lpstr>Luke 2:10-11, “And the angel said unto them, Fear not: for, behold, I bring you good tidings of great joy, which shall be to all people.   For unto you is born this day in the city of David a Saviour, which is Christ the Lord.” </vt:lpstr>
      <vt:lpstr>John 3:16, “For   God   so loved the world,  that he gave his  Only   begotten                                Son,   that whosoever believeth in  him should not  Perish,   but have                                Everlasting                                Life.” </vt:lpstr>
      <vt:lpstr>What does the Gospel mean to us?</vt:lpstr>
      <vt:lpstr>IS THERE SECURITY WITH THE GOSPEL?</vt:lpstr>
      <vt:lpstr>IS THERE SECURITY WITH THE GOSPEL?</vt:lpstr>
      <vt:lpstr>IS THERE SECURITY WITH THE GOSPEL?</vt:lpstr>
      <vt:lpstr>What did John 3:16 tell us that we have if we believe?</vt:lpstr>
      <vt:lpstr>John 5:24,  “Verily, verily, I say unto you, He that heareth my word, and believeth on him that sent me, hath everlasting life, and shall not come into condemnation; but is passed from death unto life.”</vt:lpstr>
      <vt:lpstr>Romans 8:31-39,  “What shall we then say to these things? If God be for us, who can be against us? He that spared not his own Son, but delivered him up for us all, how shall he not with him also freely give us all things? </vt:lpstr>
      <vt:lpstr>Who shall lay any thing to the charge of God's elect? It is God that justifieth. Who is he that condemneth? It is Christ that died, yea rather, that is risen again, who is even at the right hand of God, who also maketh intercession for us.</vt:lpstr>
      <vt:lpstr>Who shall separate us from the love of Christ? shall tribulation, or distress, or persecution, or famine, or nakedness, or peril, or sword? As it is written, For thy sake we are killed all the day long; we are accounted as sheep for the slaughter. Nay, in all these things we are more than conquerors through him that loved us.</vt:lpstr>
      <vt:lpstr>For I am persuaded, that neither death, nor life, nor angels, nor principalities, nor powers, nor things present, nor things to come, Nor height, nor depth, nor any other creature, shall be able to separate us from the love of God, which is in Christ Jesus our Lord.</vt:lpstr>
      <vt:lpstr>II Timothy 1:12,  “For the which cause I also suffer these things: nevertheless I am not ashamed: for I know whom I have believed, and am persuaded that he is able to keep that which I have committed unto him against that day.”</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GOSPEL WITH  SECURITY</dc:title>
  <dc:creator>Dennis Ingle</dc:creator>
  <cp:lastModifiedBy>Dennis Ingle</cp:lastModifiedBy>
  <cp:revision>27</cp:revision>
  <dcterms:created xsi:type="dcterms:W3CDTF">2018-11-28T15:59:50Z</dcterms:created>
  <dcterms:modified xsi:type="dcterms:W3CDTF">2019-01-30T18:55:11Z</dcterms:modified>
</cp:coreProperties>
</file>